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28" r:id="rId5"/>
    <p:sldMasterId id="2147484349" r:id="rId6"/>
    <p:sldMasterId id="2147484368" r:id="rId7"/>
    <p:sldMasterId id="2147484396" r:id="rId8"/>
  </p:sldMasterIdLst>
  <p:notesMasterIdLst>
    <p:notesMasterId r:id="rId40"/>
  </p:notesMasterIdLst>
  <p:handoutMasterIdLst>
    <p:handoutMasterId r:id="rId41"/>
  </p:handoutMasterIdLst>
  <p:sldIdLst>
    <p:sldId id="1528" r:id="rId9"/>
    <p:sldId id="1567" r:id="rId10"/>
    <p:sldId id="1534" r:id="rId11"/>
    <p:sldId id="1580" r:id="rId12"/>
    <p:sldId id="1509" r:id="rId13"/>
    <p:sldId id="1519" r:id="rId14"/>
    <p:sldId id="1568" r:id="rId15"/>
    <p:sldId id="1546" r:id="rId16"/>
    <p:sldId id="1542" r:id="rId17"/>
    <p:sldId id="1541" r:id="rId18"/>
    <p:sldId id="1543" r:id="rId19"/>
    <p:sldId id="1550" r:id="rId20"/>
    <p:sldId id="1578" r:id="rId21"/>
    <p:sldId id="1577" r:id="rId22"/>
    <p:sldId id="1593" r:id="rId23"/>
    <p:sldId id="1569" r:id="rId24"/>
    <p:sldId id="1584" r:id="rId25"/>
    <p:sldId id="1576" r:id="rId26"/>
    <p:sldId id="1554" r:id="rId27"/>
    <p:sldId id="1556" r:id="rId28"/>
    <p:sldId id="1585" r:id="rId29"/>
    <p:sldId id="1586" r:id="rId30"/>
    <p:sldId id="1587" r:id="rId31"/>
    <p:sldId id="1588" r:id="rId32"/>
    <p:sldId id="1560" r:id="rId33"/>
    <p:sldId id="1570" r:id="rId34"/>
    <p:sldId id="1559" r:id="rId35"/>
    <p:sldId id="1571" r:id="rId36"/>
    <p:sldId id="1581" r:id="rId37"/>
    <p:sldId id="1565" r:id="rId38"/>
    <p:sldId id="1566" r:id="rId3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78D7"/>
    <a:srgbClr val="3366FF"/>
    <a:srgbClr val="6DC2E9"/>
    <a:srgbClr val="00BCF2"/>
    <a:srgbClr val="FFFFFF"/>
    <a:srgbClr val="525252"/>
    <a:srgbClr val="EAEAEA"/>
    <a:srgbClr val="E81123"/>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41" autoAdjust="0"/>
    <p:restoredTop sz="86823" autoAdjust="0"/>
  </p:normalViewPr>
  <p:slideViewPr>
    <p:cSldViewPr>
      <p:cViewPr>
        <p:scale>
          <a:sx n="33" d="100"/>
          <a:sy n="33" d="100"/>
        </p:scale>
        <p:origin x="2059" y="1003"/>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93" d="100"/>
          <a:sy n="93" d="100"/>
        </p:scale>
        <p:origin x="1890"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commentAuthors" Target="commen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presProps" Target="presProp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tableStyles" Target="tableStyles.xml"/><Relationship Id="rId20" Type="http://schemas.openxmlformats.org/officeDocument/2006/relationships/slide" Target="slides/slide12.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GCIO SUMMIT 2016</a:t>
            </a:r>
          </a:p>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9/30/2016 6:16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GCIO SUMMIT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9/30/2016 6:16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hackster.io/peejster/rover-c42139?ref=channel&amp;ref_id=6998_trending___&amp;offset=6"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www.hackster.io/"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9/30/2016 6:16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720957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9/30/2016 7:01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935356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10/1/2016 5:49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9170450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a plat</a:t>
            </a:r>
            <a:r>
              <a:rPr lang="en-US" baseline="0" dirty="0"/>
              <a:t>form where language is the new UI layer. </a:t>
            </a:r>
            <a:r>
              <a:rPr lang="en-US" sz="900" kern="1200" dirty="0">
                <a:solidFill>
                  <a:schemeClr val="tx1"/>
                </a:solidFill>
                <a:effectLst/>
                <a:latin typeface="Segoe UI Light" pitchFamily="34" charset="0"/>
                <a:ea typeface="+mn-ea"/>
                <a:cs typeface="+mn-cs"/>
              </a:rPr>
              <a:t>When we talk about conversations as a platform, there are three parts:</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-There are people talking to people. Skype Translate is a fantastic example of this. </a:t>
            </a:r>
          </a:p>
          <a:p>
            <a:r>
              <a:rPr lang="en-US" sz="900" kern="1200" dirty="0">
                <a:solidFill>
                  <a:schemeClr val="tx1"/>
                </a:solidFill>
                <a:effectLst/>
                <a:latin typeface="Segoe UI Light" pitchFamily="34" charset="0"/>
                <a:ea typeface="+mn-ea"/>
                <a:cs typeface="+mn-cs"/>
              </a:rPr>
              <a:t>-There is presence,</a:t>
            </a:r>
            <a:r>
              <a:rPr lang="en-US" sz="900" kern="1200" baseline="0" dirty="0">
                <a:solidFill>
                  <a:schemeClr val="tx1"/>
                </a:solidFill>
                <a:effectLst/>
                <a:latin typeface="Segoe UI Light" pitchFamily="34" charset="0"/>
                <a:ea typeface="+mn-ea"/>
                <a:cs typeface="+mn-cs"/>
              </a:rPr>
              <a:t> or being able to enhance your conversations by the ability to be present and interact remotely.</a:t>
            </a:r>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-There are personal assistants and bots.</a:t>
            </a:r>
            <a:r>
              <a:rPr lang="en-US" sz="900" kern="1200" baseline="0" dirty="0">
                <a:solidFill>
                  <a:schemeClr val="tx1"/>
                </a:solidFill>
                <a:effectLst/>
                <a:latin typeface="Segoe UI Light" pitchFamily="34" charset="0"/>
                <a:ea typeface="+mn-ea"/>
                <a:cs typeface="+mn-cs"/>
              </a:rPr>
              <a:t> </a:t>
            </a:r>
          </a:p>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76573"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Exec Retreat 2016</a:t>
            </a:r>
          </a:p>
          <a:p>
            <a:pPr marL="0" marR="0" lvl="0" indent="0" algn="l" defTabSz="97657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996" marR="0" lvl="0" indent="0" algn="l" defTabSz="934086"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7657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76573" rtl="0" eaLnBrk="1" fontAlgn="auto" latinLnBrk="0" hangingPunct="1">
                <a:lnSpc>
                  <a:spcPct val="100000"/>
                </a:lnSpc>
                <a:spcBef>
                  <a:spcPts val="0"/>
                </a:spcBef>
                <a:spcAft>
                  <a:spcPts val="0"/>
                </a:spcAft>
                <a:buClrTx/>
                <a:buSzTx/>
                <a:buFontTx/>
                <a:buNone/>
                <a:tabLst/>
                <a:defRPr/>
              </a:pPr>
              <a:t>10/1/2016 7:29 PM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7657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76573"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7581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s-ES" b="1" dirty="0" smtClean="0"/>
              <a:t>Por donde empezar (comunidad </a:t>
            </a:r>
            <a:r>
              <a:rPr lang="es-ES" b="1" dirty="0" err="1" smtClean="0"/>
              <a:t>IoT</a:t>
            </a:r>
            <a:r>
              <a:rPr lang="es-ES" b="1" dirty="0" smtClean="0"/>
              <a:t>)</a:t>
            </a:r>
            <a:endParaRPr lang="es-ES" sz="900" b="1" dirty="0" smtClean="0">
              <a:gradFill>
                <a:gsLst>
                  <a:gs pos="2917">
                    <a:schemeClr val="tx1"/>
                  </a:gs>
                  <a:gs pos="30000">
                    <a:schemeClr val="tx1"/>
                  </a:gs>
                </a:gsLst>
                <a:lin ang="5400000" scaled="0"/>
              </a:gradFill>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dirty="0" smtClean="0">
                <a:gradFill>
                  <a:gsLst>
                    <a:gs pos="2917">
                      <a:schemeClr val="tx1"/>
                    </a:gs>
                    <a:gs pos="30000">
                      <a:schemeClr val="tx1"/>
                    </a:gs>
                  </a:gsLst>
                  <a:lin ang="5400000" scaled="0"/>
                </a:gradFill>
              </a:rPr>
              <a:t>Comunidad de desarrolladores de </a:t>
            </a:r>
            <a:r>
              <a:rPr lang="es-ES" sz="900" dirty="0" err="1" smtClean="0">
                <a:gradFill>
                  <a:gsLst>
                    <a:gs pos="2917">
                      <a:schemeClr val="tx1"/>
                    </a:gs>
                    <a:gs pos="30000">
                      <a:schemeClr val="tx1"/>
                    </a:gs>
                  </a:gsLst>
                  <a:lin ang="5400000" scaled="0"/>
                </a:gradFill>
              </a:rPr>
              <a:t>IoT</a:t>
            </a:r>
            <a:r>
              <a:rPr lang="es-ES" sz="900" dirty="0" smtClean="0">
                <a:gradFill>
                  <a:gsLst>
                    <a:gs pos="2917">
                      <a:schemeClr val="tx1"/>
                    </a:gs>
                    <a:gs pos="30000">
                      <a:schemeClr val="tx1"/>
                    </a:gs>
                  </a:gsLst>
                  <a:lin ang="5400000" scaled="0"/>
                </a:gradFill>
              </a:rPr>
              <a:t> donde la gente explica sus proyectos.</a:t>
            </a:r>
          </a:p>
          <a:p>
            <a:pPr marL="0" marR="0" indent="0" algn="l" defTabSz="932742" rtl="0" eaLnBrk="1" fontAlgn="auto" latinLnBrk="0" hangingPunct="1">
              <a:lnSpc>
                <a:spcPct val="90000"/>
              </a:lnSpc>
              <a:spcBef>
                <a:spcPts val="0"/>
              </a:spcBef>
              <a:spcAft>
                <a:spcPts val="340"/>
              </a:spcAft>
              <a:buClrTx/>
              <a:buSzTx/>
              <a:buFontTx/>
              <a:buNone/>
              <a:tabLst/>
              <a:defRPr/>
            </a:pPr>
            <a:r>
              <a:rPr lang="es-ES" dirty="0" err="1" smtClean="0">
                <a:hlinkClick r:id="rId3"/>
              </a:rPr>
              <a:t>Rover</a:t>
            </a:r>
            <a:endParaRPr lang="es-ES"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s-ES" dirty="0" smtClean="0">
                <a:hlinkClick r:id="rId4"/>
              </a:rPr>
              <a:t>Hackster.io</a:t>
            </a:r>
            <a:endParaRPr lang="en-US" dirty="0" smtClean="0"/>
          </a:p>
          <a:p>
            <a:endParaRPr lang="en-US" dirty="0"/>
          </a:p>
        </p:txBody>
      </p:sp>
      <p:sp>
        <p:nvSpPr>
          <p:cNvPr id="4" name="Header Placeholder 3"/>
          <p:cNvSpPr>
            <a:spLocks noGrp="1"/>
          </p:cNvSpPr>
          <p:nvPr>
            <p:ph type="hdr" sz="quarter" idx="10"/>
          </p:nvPr>
        </p:nvSpPr>
        <p:spPr/>
        <p:txBody>
          <a:bodyPr/>
          <a:lstStyle/>
          <a:p>
            <a:r>
              <a:rPr lang="en-US" smtClean="0"/>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10/1/2016 7:04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5199759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10/1/2016 6:04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828095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10/2/2016 8:03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904439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900" dirty="0" smtClean="0"/>
              <a:t>Esquema de alto nivel de la solución (</a:t>
            </a:r>
            <a:r>
              <a:rPr lang="es-ES" sz="900" dirty="0" err="1" smtClean="0"/>
              <a:t>face</a:t>
            </a:r>
            <a:r>
              <a:rPr lang="es-ES" sz="900" dirty="0" smtClean="0"/>
              <a:t> api, </a:t>
            </a:r>
            <a:r>
              <a:rPr lang="es-ES" sz="900" dirty="0" err="1" smtClean="0"/>
              <a:t>emotion</a:t>
            </a:r>
            <a:r>
              <a:rPr lang="es-ES" sz="900" dirty="0" smtClean="0"/>
              <a:t> api, </a:t>
            </a:r>
            <a:r>
              <a:rPr lang="es-ES" sz="900" dirty="0" err="1" smtClean="0"/>
              <a:t>wou</a:t>
            </a:r>
            <a:r>
              <a:rPr lang="es-ES" sz="900" dirty="0" smtClean="0"/>
              <a:t> are </a:t>
            </a:r>
            <a:r>
              <a:rPr lang="es-ES" sz="900" dirty="0" err="1" smtClean="0"/>
              <a:t>you</a:t>
            </a:r>
            <a:r>
              <a:rPr lang="es-ES" sz="900" dirty="0" smtClean="0"/>
              <a:t>(web), </a:t>
            </a:r>
            <a:r>
              <a:rPr lang="es-ES" sz="900" dirty="0" err="1" smtClean="0"/>
              <a:t>who</a:t>
            </a:r>
            <a:r>
              <a:rPr lang="es-ES" sz="900" dirty="0" smtClean="0"/>
              <a:t> are </a:t>
            </a:r>
            <a:r>
              <a:rPr lang="es-ES" sz="900" dirty="0" err="1" smtClean="0"/>
              <a:t>you</a:t>
            </a:r>
            <a:r>
              <a:rPr lang="es-ES" sz="900" dirty="0" smtClean="0"/>
              <a:t> (</a:t>
            </a:r>
            <a:r>
              <a:rPr lang="es-ES" sz="900" dirty="0" err="1" smtClean="0"/>
              <a:t>device</a:t>
            </a:r>
            <a:r>
              <a:rPr lang="es-ES" sz="900" dirty="0" smtClean="0"/>
              <a:t>))</a:t>
            </a:r>
            <a:br>
              <a:rPr lang="es-ES" sz="900" dirty="0" smtClean="0"/>
            </a:br>
            <a:r>
              <a:rPr lang="es-ES" sz="900" dirty="0" smtClean="0"/>
              <a:t>Arquitectura de la solución</a:t>
            </a:r>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10/2/2016 8:24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273520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s-ES" dirty="0" smtClean="0"/>
              <a:t>Arquitectura de la solución</a:t>
            </a:r>
            <a:endParaRPr lang="en-US" dirty="0" smtClean="0"/>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10/2/2016 9:32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3717729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10/2/2016 10:00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7873334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10/2/2016 9:17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496652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 </a:t>
            </a:r>
            <a:r>
              <a:rPr lang="en-US" dirty="0" err="1"/>
              <a:t>entrar</a:t>
            </a:r>
            <a:r>
              <a:rPr lang="en-US" dirty="0"/>
              <a:t> </a:t>
            </a:r>
            <a:r>
              <a:rPr lang="en-US" dirty="0" err="1"/>
              <a:t>en</a:t>
            </a:r>
            <a:r>
              <a:rPr lang="en-US" dirty="0"/>
              <a:t> </a:t>
            </a:r>
            <a:r>
              <a:rPr lang="en-US" dirty="0" err="1"/>
              <a:t>los</a:t>
            </a:r>
            <a:r>
              <a:rPr lang="en-US" dirty="0"/>
              <a:t> dos </a:t>
            </a:r>
            <a:r>
              <a:rPr lang="en-US" dirty="0" err="1"/>
              <a:t>primeros</a:t>
            </a:r>
            <a:r>
              <a:rPr lang="en-US" dirty="0"/>
              <a:t> </a:t>
            </a:r>
            <a:r>
              <a:rPr lang="en-US" dirty="0" err="1"/>
              <a:t>sorteos</a:t>
            </a:r>
            <a:r>
              <a:rPr lang="en-US" baseline="0" dirty="0"/>
              <a:t> </a:t>
            </a:r>
            <a:r>
              <a:rPr lang="en-US" baseline="0" dirty="0" err="1"/>
              <a:t>l</a:t>
            </a:r>
            <a:r>
              <a:rPr lang="en-US" dirty="0" err="1"/>
              <a:t>os</a:t>
            </a:r>
            <a:r>
              <a:rPr lang="en-US" baseline="0" dirty="0"/>
              <a:t> </a:t>
            </a:r>
            <a:r>
              <a:rPr lang="en-US" baseline="0" dirty="0" err="1"/>
              <a:t>usuarios</a:t>
            </a:r>
            <a:r>
              <a:rPr lang="en-US" baseline="0" dirty="0"/>
              <a:t> </a:t>
            </a:r>
            <a:r>
              <a:rPr lang="en-US" baseline="0" dirty="0" err="1"/>
              <a:t>tienen</a:t>
            </a:r>
            <a:r>
              <a:rPr lang="en-US" baseline="0" dirty="0"/>
              <a:t> que </a:t>
            </a:r>
            <a:r>
              <a:rPr lang="en-US" baseline="0" dirty="0" err="1"/>
              <a:t>registrase</a:t>
            </a:r>
            <a:r>
              <a:rPr lang="en-US" baseline="0" dirty="0"/>
              <a:t> </a:t>
            </a:r>
            <a:r>
              <a:rPr lang="en-US" baseline="0" dirty="0" err="1"/>
              <a:t>en</a:t>
            </a:r>
            <a:r>
              <a:rPr lang="en-US" baseline="0" dirty="0"/>
              <a:t> la web de </a:t>
            </a:r>
            <a:r>
              <a:rPr lang="en-US" baseline="0" dirty="0" err="1"/>
              <a:t>plainconceptsgo</a:t>
            </a:r>
            <a:r>
              <a:rPr lang="en-US" baseline="0" dirty="0"/>
              <a:t> </a:t>
            </a:r>
            <a:r>
              <a:rPr lang="en-US" baseline="0" dirty="0" err="1"/>
              <a:t>leyendo</a:t>
            </a:r>
            <a:r>
              <a:rPr lang="en-US" baseline="0" dirty="0"/>
              <a:t> el QR, para </a:t>
            </a:r>
            <a:r>
              <a:rPr lang="en-US" baseline="0" dirty="0" err="1"/>
              <a:t>cazar</a:t>
            </a:r>
            <a:r>
              <a:rPr lang="en-US" baseline="0" dirty="0"/>
              <a:t> a un speaker de Plain </a:t>
            </a:r>
            <a:r>
              <a:rPr lang="en-US" baseline="0" dirty="0" err="1"/>
              <a:t>tendrán</a:t>
            </a:r>
            <a:r>
              <a:rPr lang="en-US" baseline="0" dirty="0"/>
              <a:t> que leer el QR  </a:t>
            </a:r>
            <a:r>
              <a:rPr lang="en-US" baseline="0" dirty="0" err="1"/>
              <a:t>correspondiente</a:t>
            </a:r>
            <a:r>
              <a:rPr lang="en-US" baseline="0" dirty="0"/>
              <a:t>. Para </a:t>
            </a:r>
            <a:r>
              <a:rPr lang="en-US" baseline="0" dirty="0" err="1"/>
              <a:t>entrar</a:t>
            </a:r>
            <a:r>
              <a:rPr lang="en-US" baseline="0" dirty="0"/>
              <a:t> </a:t>
            </a:r>
            <a:r>
              <a:rPr lang="en-US" baseline="0" dirty="0" err="1"/>
              <a:t>en</a:t>
            </a:r>
            <a:r>
              <a:rPr lang="en-US" baseline="0" dirty="0"/>
              <a:t> el </a:t>
            </a:r>
            <a:r>
              <a:rPr lang="en-US" baseline="0" dirty="0" err="1"/>
              <a:t>sorteo</a:t>
            </a:r>
            <a:r>
              <a:rPr lang="en-US" baseline="0" dirty="0"/>
              <a:t> del </a:t>
            </a:r>
            <a:r>
              <a:rPr lang="en-US" baseline="0" dirty="0" err="1"/>
              <a:t>dron</a:t>
            </a:r>
            <a:r>
              <a:rPr lang="en-US" baseline="0" dirty="0"/>
              <a:t> </a:t>
            </a:r>
            <a:r>
              <a:rPr lang="en-US" baseline="0" dirty="0" err="1"/>
              <a:t>tienen</a:t>
            </a:r>
            <a:r>
              <a:rPr lang="en-US" baseline="0" dirty="0"/>
              <a:t> que </a:t>
            </a:r>
            <a:r>
              <a:rPr lang="en-US" baseline="0" dirty="0" err="1"/>
              <a:t>ir</a:t>
            </a:r>
            <a:r>
              <a:rPr lang="en-US" baseline="0" dirty="0"/>
              <a:t> al stand y </a:t>
            </a:r>
            <a:r>
              <a:rPr lang="en-US" baseline="0" dirty="0" err="1"/>
              <a:t>acertar</a:t>
            </a:r>
            <a:r>
              <a:rPr lang="en-US" baseline="0" dirty="0"/>
              <a:t> </a:t>
            </a:r>
            <a:r>
              <a:rPr lang="en-US" baseline="0" dirty="0" err="1"/>
              <a:t>todas</a:t>
            </a:r>
            <a:r>
              <a:rPr lang="en-US" baseline="0" dirty="0"/>
              <a:t> las </a:t>
            </a:r>
            <a:r>
              <a:rPr lang="en-US" baseline="0" dirty="0" err="1"/>
              <a:t>preguntas</a:t>
            </a:r>
            <a:r>
              <a:rPr lang="en-US" baseline="0" dirty="0"/>
              <a:t> del test</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10/1/2016 4:42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20581721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10/2/2016 9:17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18419076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10/2/2016 9:17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6576853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10/2/2016 9:18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2023855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10/1/2016 5:22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35403611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 contar lo de las caretas, </a:t>
            </a:r>
          </a:p>
          <a:p>
            <a:r>
              <a:rPr lang="es-ES" dirty="0" smtClean="0"/>
              <a:t>* hermano gemelo malo </a:t>
            </a:r>
          </a:p>
          <a:p>
            <a:r>
              <a:rPr lang="es-ES" dirty="0" smtClean="0"/>
              <a:t>* autenticación desde dispositivos</a:t>
            </a:r>
            <a:endParaRPr lang="en-US" dirty="0" smtClean="0"/>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10/1/2016 7:42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12019920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10/1/2016 7:45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3930556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10/2/2016 7:08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789039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Un poco de nuestras</a:t>
            </a:r>
            <a:r>
              <a:rPr lang="es-ES" baseline="0" dirty="0" smtClean="0"/>
              <a:t> historia, que hemos aprendido por el camino</a:t>
            </a:r>
          </a:p>
          <a:p>
            <a:r>
              <a:rPr lang="es-ES" baseline="0" dirty="0" smtClean="0"/>
              <a:t>Participado en el </a:t>
            </a:r>
            <a:r>
              <a:rPr lang="es-ES" baseline="0" dirty="0" err="1" smtClean="0"/>
              <a:t>framework</a:t>
            </a:r>
            <a:r>
              <a:rPr lang="es-ES" baseline="0" dirty="0" smtClean="0"/>
              <a:t> de desarrollo de aplicaciones orientado a componentes dentro del Banco</a:t>
            </a:r>
          </a:p>
          <a:p>
            <a:endParaRPr lang="es-ES" baseline="0" dirty="0" smtClean="0"/>
          </a:p>
          <a:p>
            <a:r>
              <a:rPr lang="es-ES" baseline="0" dirty="0" smtClean="0"/>
              <a:t>Animados por aprender nuevos </a:t>
            </a:r>
            <a:r>
              <a:rPr lang="es-ES" baseline="0" dirty="0" err="1" smtClean="0"/>
              <a:t>frameworks</a:t>
            </a:r>
            <a:r>
              <a:rPr lang="es-ES" baseline="0" dirty="0" smtClean="0"/>
              <a:t>, asiduos frecuentes a </a:t>
            </a:r>
            <a:r>
              <a:rPr lang="es-ES" baseline="0" dirty="0" err="1" smtClean="0"/>
              <a:t>meetups</a:t>
            </a:r>
            <a:r>
              <a:rPr lang="es-ES" baseline="0" dirty="0" smtClean="0"/>
              <a:t> y </a:t>
            </a:r>
            <a:r>
              <a:rPr lang="es-ES" baseline="0" dirty="0" err="1" smtClean="0"/>
              <a:t>hackathones</a:t>
            </a:r>
            <a:endParaRPr lang="es-E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D0F17C0-7B38-4B95-BD12-B5AFECB078BC}" type="datetime1">
              <a:rPr lang="en-US" smtClean="0">
                <a:solidFill>
                  <a:prstClr val="black"/>
                </a:solidFill>
              </a:rPr>
              <a:pPr/>
              <a:t>10/2/2016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631206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smtClean="0"/>
              <a:t>¿Qué es </a:t>
            </a:r>
            <a:r>
              <a:rPr lang="es-ES" b="1" dirty="0" err="1" smtClean="0"/>
              <a:t>WhoAreYou</a:t>
            </a:r>
            <a:r>
              <a:rPr lang="es-ES" b="1" dirty="0" smtClean="0"/>
              <a:t>?: </a:t>
            </a:r>
            <a:r>
              <a:rPr lang="es-ES" dirty="0" smtClean="0"/>
              <a:t>Nace</a:t>
            </a:r>
            <a:r>
              <a:rPr lang="es-ES" baseline="0" dirty="0" smtClean="0"/>
              <a:t> como iniciativa por el proyecto de fin de carrera, la oportunidad perfecta para probar las últimas tecnologías, y tras contar el proyecto a Rubén, también decidió subirse al barco.</a:t>
            </a:r>
            <a:endParaRPr lang="es-ES" dirty="0" smtClean="0"/>
          </a:p>
          <a:p>
            <a:endParaRPr lang="es-ES" dirty="0" smtClean="0"/>
          </a:p>
          <a:p>
            <a:endParaRPr lang="es-ES" dirty="0" smtClean="0"/>
          </a:p>
          <a:p>
            <a:r>
              <a:rPr lang="es-ES" b="1" dirty="0" smtClean="0"/>
              <a:t>Objetivos de la charla:</a:t>
            </a:r>
            <a:r>
              <a:rPr lang="es-ES" b="1" baseline="0" dirty="0" smtClean="0"/>
              <a:t> </a:t>
            </a:r>
            <a:r>
              <a:rPr lang="es-ES" baseline="0" dirty="0" smtClean="0"/>
              <a:t>Compartir nuestra experiencia y los retos que nos hemos encontrado durante el desarrollo.</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9/30/2016 6:16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980673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9/30/2016 7:34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464748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10/1/2016 5:17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690687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0279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7991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9/30/2016 6:52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3859820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4.xml"/><Relationship Id="rId5" Type="http://schemas.openxmlformats.org/officeDocument/2006/relationships/image" Target="../media/image17.png"/><Relationship Id="rId4" Type="http://schemas.microsoft.com/office/2007/relationships/hdphoto" Target="../media/hdphoto1.wdp"/></Relationships>
</file>

<file path=ppt/slideLayouts/_rels/slideLayout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 Id="rId5" Type="http://schemas.openxmlformats.org/officeDocument/2006/relationships/image" Target="../media/image17.png"/><Relationship Id="rId4" Type="http://schemas.microsoft.com/office/2007/relationships/hdphoto" Target="../media/hdphoto1.wdp"/></Relationships>
</file>

<file path=ppt/slideLayouts/_rels/slideLayout9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Walkin">
    <p:bg bwMode="ltGray">
      <p:bgPr>
        <a:solidFill>
          <a:schemeClr val="accent1"/>
        </a:solidFill>
        <a:effectLst/>
      </p:bgPr>
    </p:bg>
    <p:spTree>
      <p:nvGrpSpPr>
        <p:cNvPr id="1" name=""/>
        <p:cNvGrpSpPr/>
        <p:nvPr/>
      </p:nvGrpSpPr>
      <p:grpSpPr>
        <a:xfrm>
          <a:off x="0" y="0"/>
          <a:ext cx="0" cy="0"/>
          <a:chOff x="0" y="0"/>
          <a:chExt cx="0" cy="0"/>
        </a:xfrm>
      </p:grpSpPr>
      <p:pic>
        <p:nvPicPr>
          <p:cNvPr id="5" name="Imagen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8" name="Title 1"/>
          <p:cNvSpPr txBox="1">
            <a:spLocks/>
          </p:cNvSpPr>
          <p:nvPr userDrawn="1"/>
        </p:nvSpPr>
        <p:spPr bwMode="auto">
          <a:xfrm>
            <a:off x="5608638" y="377679"/>
            <a:ext cx="6248400" cy="76200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pPr algn="r"/>
            <a:r>
              <a:rPr lang="en-US" sz="4400" dirty="0"/>
              <a:t>Microsoft Summit</a:t>
            </a:r>
          </a:p>
        </p:txBody>
      </p:sp>
      <p:sp>
        <p:nvSpPr>
          <p:cNvPr id="2" name="TextBox 1"/>
          <p:cNvSpPr txBox="1"/>
          <p:nvPr userDrawn="1"/>
        </p:nvSpPr>
        <p:spPr>
          <a:xfrm>
            <a:off x="8199437" y="1046410"/>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5 y 6 de </a:t>
            </a:r>
            <a:r>
              <a:rPr lang="en-US" sz="2000" dirty="0" err="1">
                <a:solidFill>
                  <a:schemeClr val="bg1"/>
                </a:solidFill>
              </a:rPr>
              <a:t>octubre</a:t>
            </a:r>
            <a:r>
              <a:rPr lang="en-US" sz="2000" dirty="0">
                <a:solidFill>
                  <a:schemeClr val="bg1"/>
                </a:solidFill>
              </a:rPr>
              <a:t>, 2016</a:t>
            </a:r>
          </a:p>
        </p:txBody>
      </p:sp>
      <p:pic>
        <p:nvPicPr>
          <p:cNvPr id="7"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546776722"/>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3" pos="7546">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187"/>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392624673"/>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187"/>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890808183"/>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187"/>
            <a:r>
              <a:rPr lang="en-US" sz="1049" spc="150" dirty="0">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24184302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187"/>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98923955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187"/>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27055441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187"/>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35979171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187"/>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83279433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187"/>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91228280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a:t>Click to edit Master title style</a:t>
            </a:r>
            <a:endParaRPr lang="en-US" dirty="0"/>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187"/>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01269002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187"/>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30657568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97397787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187"/>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19248130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
        <p:nvSpPr>
          <p:cNvPr id="5"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59809806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
        <p:nvSpPr>
          <p:cNvPr id="5"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950953218"/>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20153212"/>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1798637"/>
          </a:xfrm>
        </p:spPr>
        <p:txBody>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4486935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7"/>
            <a:ext cx="5486399" cy="917575"/>
          </a:xfrm>
        </p:spPr>
        <p:txBody>
          <a:bodyPr/>
          <a:lstStyle>
            <a:lvl1pPr>
              <a:defRPr sz="659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82152260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2459331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17987911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17358104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765603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364CA8E3-6DD6-437B-B416-96A93C4183D3}" type="datetimeFigureOut">
              <a:rPr lang="en-US" smtClean="0">
                <a:solidFill>
                  <a:srgbClr val="FFFFFF"/>
                </a:solidFill>
              </a:rPr>
              <a:pPr/>
              <a:t>10/2/2016</a:t>
            </a:fld>
            <a:endParaRPr lang="en-US">
              <a:solidFill>
                <a:srgbClr val="FFFFFF"/>
              </a:solidFill>
            </a:endParaRPr>
          </a:p>
        </p:txBody>
      </p:sp>
      <p:sp>
        <p:nvSpPr>
          <p:cNvPr id="5" name="Footer Placeholder 4"/>
          <p:cNvSpPr>
            <a:spLocks noGrp="1"/>
          </p:cNvSpPr>
          <p:nvPr>
            <p:ph type="ftr" sz="quarter" idx="11"/>
          </p:nvPr>
        </p:nvSpPr>
        <p:spPr/>
        <p:txBody>
          <a:bodyPr/>
          <a:lstStyle/>
          <a:p>
            <a:endParaRPr lang="en-US">
              <a:solidFill>
                <a:srgbClr val="FFFFFF"/>
              </a:solidFill>
            </a:endParaRPr>
          </a:p>
        </p:txBody>
      </p:sp>
      <p:sp>
        <p:nvSpPr>
          <p:cNvPr id="6" name="Slide Number Placeholder 5"/>
          <p:cNvSpPr>
            <a:spLocks noGrp="1"/>
          </p:cNvSpPr>
          <p:nvPr>
            <p:ph type="sldNum" sz="quarter" idx="12"/>
          </p:nvPr>
        </p:nvSpPr>
        <p:spPr/>
        <p:txBody>
          <a:bodyPr/>
          <a:lstStyle/>
          <a:p>
            <a:fld id="{9A4CCEB8-3C41-4657-8172-EC2CB67BD354}"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14203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16056847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5456237" y="906462"/>
            <a:ext cx="6553200" cy="1015663"/>
          </a:xfrm>
          <a:noFill/>
        </p:spPr>
        <p:txBody>
          <a:bodyPr wrap="square" tIns="91440" bIns="91440" anchor="t" anchorCtr="0">
            <a:spAutoFit/>
          </a:bodyPr>
          <a:lstStyle>
            <a:lvl1pPr>
              <a:defRPr sz="60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5456238" y="1926679"/>
            <a:ext cx="6553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pic>
        <p:nvPicPr>
          <p:cNvPr id="6" name="Imagen 5"/>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5" name="Title 1"/>
          <p:cNvSpPr txBox="1">
            <a:spLocks/>
          </p:cNvSpPr>
          <p:nvPr userDrawn="1"/>
        </p:nvSpPr>
        <p:spPr>
          <a:xfrm>
            <a:off x="5456237" y="906462"/>
            <a:ext cx="6553200" cy="1015663"/>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3" name="Imagen 1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47900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42671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Gracias</a:t>
            </a:r>
          </a:p>
        </p:txBody>
      </p:sp>
      <p:sp>
        <p:nvSpPr>
          <p:cNvPr id="5" name="Text Placeholder 4"/>
          <p:cNvSpPr>
            <a:spLocks noGrp="1"/>
          </p:cNvSpPr>
          <p:nvPr>
            <p:ph type="body" sz="quarter" idx="13" hasCustomPrompt="1"/>
          </p:nvPr>
        </p:nvSpPr>
        <p:spPr>
          <a:xfrm>
            <a:off x="7557205" y="4928841"/>
            <a:ext cx="4501423" cy="473422"/>
          </a:xfrm>
          <a:noFill/>
        </p:spPr>
        <p:txBody>
          <a:bodyPr lIns="146304" tIns="109728" rIns="146304" bIns="109728" anchor="b">
            <a:noAutofit/>
          </a:bodyPr>
          <a:lstStyle>
            <a:lvl1pPr marL="0" indent="0" algn="ctr">
              <a:spcBef>
                <a:spcPts val="0"/>
              </a:spcBef>
              <a:buNone/>
              <a:defRPr sz="2400" spc="0" baseline="0">
                <a:solidFill>
                  <a:schemeClr val="tx1"/>
                </a:solidFill>
                <a:latin typeface="+mn-lt"/>
              </a:defRPr>
            </a:lvl1pPr>
          </a:lstStyle>
          <a:p>
            <a:pPr lvl="0"/>
            <a:r>
              <a:rPr lang="en-US" dirty="0"/>
              <a:t>Evaluation URL</a:t>
            </a:r>
          </a:p>
        </p:txBody>
      </p:sp>
      <p:sp>
        <p:nvSpPr>
          <p:cNvPr id="6" name="Picture Placeholder 3"/>
          <p:cNvSpPr>
            <a:spLocks noGrp="1"/>
          </p:cNvSpPr>
          <p:nvPr>
            <p:ph type="pic" sz="quarter" idx="14" hasCustomPrompt="1"/>
          </p:nvPr>
        </p:nvSpPr>
        <p:spPr>
          <a:xfrm>
            <a:off x="8046014" y="1236304"/>
            <a:ext cx="3523801" cy="738664"/>
          </a:xfrm>
        </p:spPr>
        <p:txBody>
          <a:bodyPr/>
          <a:lstStyle>
            <a:lvl1pPr marL="0" indent="0">
              <a:buNone/>
              <a:defRPr baseline="0">
                <a:solidFill>
                  <a:schemeClr val="tx1"/>
                </a:solidFill>
              </a:defRPr>
            </a:lvl1pPr>
          </a:lstStyle>
          <a:p>
            <a:r>
              <a:rPr lang="es-ES" dirty="0"/>
              <a:t>QR </a:t>
            </a:r>
            <a:r>
              <a:rPr lang="es-ES" dirty="0" err="1"/>
              <a:t>Code</a:t>
            </a:r>
            <a:endParaRPr lang="es-ES" dirty="0"/>
          </a:p>
        </p:txBody>
      </p:sp>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1636796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6219825" y="0"/>
            <a:ext cx="6246812" cy="6992587"/>
          </a:xfrm>
          <a:prstGeom prst="rect">
            <a:avLst/>
          </a:prstGeom>
        </p:spPr>
      </p:pic>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997"/>
            <a:ext cx="1280160" cy="272872"/>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187"/>
            <a:ext cx="1280160" cy="274492"/>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12" name="Imagen 11"/>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8358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ack-cover">
    <p:bg>
      <p:bgPr>
        <a:solidFill>
          <a:srgbClr val="5C2D9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82767" y="6204957"/>
            <a:ext cx="11845742" cy="502246"/>
          </a:xfrm>
          <a:prstGeom prst="rect">
            <a:avLst/>
          </a:prstGeom>
          <a:noFill/>
          <a:ln w="12700">
            <a:noFill/>
            <a:miter lim="800000"/>
            <a:headEnd type="none" w="sm" len="sm"/>
            <a:tailEnd type="none" w="sm" len="sm"/>
          </a:ln>
          <a:effectLst/>
        </p:spPr>
        <p:txBody>
          <a:bodyPr vert="horz" wrap="square" lIns="0" tIns="0" rIns="0" bIns="0" numCol="1" anchor="ctr" anchorCtr="0" compatLnSpc="1">
            <a:prstTxWarp prst="textNoShape">
              <a:avLst/>
            </a:prstTxWarp>
            <a:noAutofit/>
          </a:bodyPr>
          <a:lstStyle/>
          <a:p>
            <a:pPr defTabSz="932111" eaLnBrk="0" hangingPunct="0"/>
            <a:r>
              <a:rPr lang="en-US" sz="816" dirty="0">
                <a:solidFill>
                  <a:schemeClr val="bg1"/>
                </a:solidFill>
                <a:cs typeface="Segoe UI" pitchFamily="34" charset="0"/>
              </a:rPr>
              <a:t>© 2014 Microsoft Corporation. All rights reserved. Microsoft, Windows, Windows Vista and other product names are or may be registered trademarks and/or trademarks in the U.S. and/or other countries.</a:t>
            </a:r>
          </a:p>
          <a:p>
            <a:pPr defTabSz="932111" eaLnBrk="0" hangingPunct="0"/>
            <a:r>
              <a:rPr lang="en-US" sz="816" dirty="0">
                <a:solidFill>
                  <a:schemeClr val="bg1"/>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91"/>
            <a:ext cx="3288506" cy="704345"/>
          </a:xfrm>
          <a:prstGeom prst="rect">
            <a:avLst/>
          </a:prstGeom>
        </p:spPr>
      </p:pic>
    </p:spTree>
    <p:extLst>
      <p:ext uri="{BB962C8B-B14F-4D97-AF65-F5344CB8AC3E}">
        <p14:creationId xmlns:p14="http://schemas.microsoft.com/office/powerpoint/2010/main" val="1303659821"/>
      </p:ext>
    </p:extLst>
  </p:cSld>
  <p:clrMapOvr>
    <a:masterClrMapping/>
  </p:clrMapOvr>
  <p:transition spd="slow">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99552" y="6540102"/>
            <a:ext cx="4197310" cy="233151"/>
          </a:xfrm>
          <a:prstGeom prst="rect">
            <a:avLst/>
          </a:prstGeom>
        </p:spPr>
        <p:txBody>
          <a:bodyPr/>
          <a:lstStyle/>
          <a:p>
            <a:fld id="{F193E2C8-6AE8-4603-ACDA-C71B79FCB692}" type="datetimeFigureOut">
              <a:rPr lang="es-ES" smtClean="0"/>
              <a:t>02/10/2016</a:t>
            </a:fld>
            <a:endParaRPr lang="es-ES"/>
          </a:p>
        </p:txBody>
      </p:sp>
      <p:sp>
        <p:nvSpPr>
          <p:cNvPr id="3" name="Footer Placeholder 2"/>
          <p:cNvSpPr>
            <a:spLocks noGrp="1"/>
          </p:cNvSpPr>
          <p:nvPr>
            <p:ph type="ftr" sz="quarter" idx="11"/>
          </p:nvPr>
        </p:nvSpPr>
        <p:spPr>
          <a:xfrm>
            <a:off x="699552" y="6685184"/>
            <a:ext cx="5130046" cy="233151"/>
          </a:xfrm>
          <a:prstGeom prst="rect">
            <a:avLst/>
          </a:prstGeom>
        </p:spPr>
        <p:txBody>
          <a:bodyPr/>
          <a:lstStyle/>
          <a:p>
            <a:endParaRPr lang="es-ES"/>
          </a:p>
        </p:txBody>
      </p:sp>
      <p:sp>
        <p:nvSpPr>
          <p:cNvPr id="4" name="Slide Number Placeholder 3"/>
          <p:cNvSpPr>
            <a:spLocks noGrp="1"/>
          </p:cNvSpPr>
          <p:nvPr>
            <p:ph type="sldNum" sz="quarter" idx="12"/>
          </p:nvPr>
        </p:nvSpPr>
        <p:spPr>
          <a:xfrm>
            <a:off x="8939661" y="5993397"/>
            <a:ext cx="2984754" cy="1424850"/>
          </a:xfrm>
          <a:prstGeom prst="rect">
            <a:avLst/>
          </a:prstGeom>
        </p:spPr>
        <p:txBody>
          <a:bodyPr/>
          <a:lstStyle/>
          <a:p>
            <a:fld id="{70209FB4-A53A-46A0-ABD9-541FFCE474B2}" type="slidenum">
              <a:rPr lang="es-ES" smtClean="0"/>
              <a:t>‹#›</a:t>
            </a:fld>
            <a:endParaRPr lang="es-ES"/>
          </a:p>
        </p:txBody>
      </p:sp>
    </p:spTree>
    <p:extLst>
      <p:ext uri="{BB962C8B-B14F-4D97-AF65-F5344CB8AC3E}">
        <p14:creationId xmlns:p14="http://schemas.microsoft.com/office/powerpoint/2010/main" val="29199320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20483777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367327005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65020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32514509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134763824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0109367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64498592"/>
      </p:ext>
    </p:extLst>
  </p:cSld>
  <p:clrMapOvr>
    <a:masterClrMapping/>
  </p:clrMapOvr>
  <p:transition>
    <p:fade/>
  </p:transition>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124227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993"/>
            <a:ext cx="12436476" cy="6995518"/>
          </a:xfrm>
          <a:prstGeom prst="rect">
            <a:avLst/>
          </a:prstGeom>
        </p:spPr>
      </p:pic>
      <p:sp>
        <p:nvSpPr>
          <p:cNvPr id="12" name="Rectangle 11"/>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3" name="TextBox 1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96416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690151319"/>
      </p:ext>
    </p:extLst>
  </p:cSld>
  <p:clrMapOvr>
    <a:masterClrMapping/>
  </p:clrMapOvr>
  <p:transition>
    <p:fade/>
  </p:transition>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465239687"/>
      </p:ext>
    </p:extLst>
  </p:cSld>
  <p:clrMapOvr>
    <a:masterClrMapping/>
  </p:clrMapOvr>
  <p:transition>
    <p:fade/>
  </p:transition>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793521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012507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24247770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204833829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44722663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769573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273482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526367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3"/>
            <a:ext cx="12436464" cy="6995511"/>
          </a:xfrm>
          <a:prstGeom prst="rect">
            <a:avLst/>
          </a:prstGeom>
        </p:spPr>
      </p:pic>
      <p:sp>
        <p:nvSpPr>
          <p:cNvPr id="14" name="Rectangle 13"/>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103837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2" name="TextBox 1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66371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Generic Title">
    <p:bg>
      <p:bgPr>
        <a:solidFill>
          <a:schemeClr val="tx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smtClean="0"/>
              <a:t>//Title</a:t>
            </a:r>
          </a:p>
          <a:p>
            <a:pPr lvl="0"/>
            <a:r>
              <a:rPr lang="en-US" dirty="0" smtClean="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smtClean="0"/>
              <a:t>Connect("Name");</a:t>
            </a:r>
            <a:endParaRPr lang="en-US" dirty="0"/>
          </a:p>
        </p:txBody>
      </p:sp>
      <p:sp>
        <p:nvSpPr>
          <p:cNvPr id="6" name="Rectangle 5"/>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396"/>
            <a:endParaRPr lang="en-US" sz="2404" dirty="0">
              <a:solidFill>
                <a:srgbClr val="2BB8EB"/>
              </a:soli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2196071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oma Title">
    <p:bg>
      <p:bgPr>
        <a:solidFill>
          <a:schemeClr val="accent4"/>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smtClean="0"/>
              <a:t>//Title</a:t>
            </a:r>
          </a:p>
          <a:p>
            <a:pPr lvl="0"/>
            <a:r>
              <a:rPr lang="en-US" dirty="0" smtClean="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smtClean="0"/>
              <a:t>Connect("Name");</a:t>
            </a:r>
            <a:endParaRPr lang="en-US" dirty="0"/>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396"/>
            <a:endParaRPr lang="en-US" sz="2404" dirty="0">
              <a:solidFill>
                <a:srgbClr val="2BB8EB"/>
              </a:solidFill>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3788872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cottHa Title">
    <p:bg>
      <p:bgPr>
        <a:solidFill>
          <a:schemeClr val="accent5"/>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smtClean="0"/>
              <a:t>//Title</a:t>
            </a:r>
          </a:p>
          <a:p>
            <a:pPr lvl="0"/>
            <a:r>
              <a:rPr lang="en-US" dirty="0" smtClean="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smtClean="0"/>
              <a:t>Connect("Name");</a:t>
            </a:r>
            <a:endParaRPr lang="en-US" dirty="0"/>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396"/>
            <a:endParaRPr lang="en-US" sz="2404" dirty="0">
              <a:solidFill>
                <a:srgbClr val="2BB8EB"/>
              </a:solidFill>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17494555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rianHa Title">
    <p:bg>
      <p:bgPr>
        <a:solidFill>
          <a:schemeClr val="bg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smtClean="0"/>
              <a:t>//Title</a:t>
            </a:r>
          </a:p>
          <a:p>
            <a:pPr lvl="0"/>
            <a:r>
              <a:rPr lang="en-US" dirty="0" smtClean="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smtClean="0"/>
              <a:t>Connect("Name");</a:t>
            </a:r>
            <a:endParaRPr lang="en-US" dirty="0"/>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396"/>
            <a:endParaRPr lang="en-US" sz="2404" dirty="0">
              <a:solidFill>
                <a:srgbClr val="2BB8EB"/>
              </a:solidFill>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30758697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cottGu Title">
    <p:bg>
      <p:bgPr>
        <a:solidFill>
          <a:srgbClr val="68217A"/>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smtClean="0"/>
              <a:t>//Title</a:t>
            </a:r>
          </a:p>
          <a:p>
            <a:pPr lvl="0"/>
            <a:r>
              <a:rPr lang="en-US" dirty="0" smtClean="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smtClean="0"/>
              <a:t>Connect("Name");</a:t>
            </a:r>
            <a:endParaRPr lang="en-US" dirty="0"/>
          </a:p>
        </p:txBody>
      </p:sp>
      <p:sp>
        <p:nvSpPr>
          <p:cNvPr id="9" name="Rectangle 8"/>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396"/>
            <a:endParaRPr lang="en-US" sz="2404" dirty="0">
              <a:solidFill>
                <a:srgbClr val="2BB8EB"/>
              </a:soli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3471" y="6570925"/>
            <a:ext cx="1828800" cy="252410"/>
          </a:xfrm>
          <a:prstGeom prst="rect">
            <a:avLst/>
          </a:prstGeom>
        </p:spPr>
      </p:pic>
    </p:spTree>
    <p:extLst>
      <p:ext uri="{BB962C8B-B14F-4D97-AF65-F5344CB8AC3E}">
        <p14:creationId xmlns:p14="http://schemas.microsoft.com/office/powerpoint/2010/main" val="2223740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Generic Break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smtClean="0"/>
              <a:t>Breaker</a:t>
            </a:r>
            <a:endParaRPr lang="en-US" dirty="0"/>
          </a:p>
        </p:txBody>
      </p:sp>
    </p:spTree>
    <p:extLst>
      <p:ext uri="{BB962C8B-B14F-4D97-AF65-F5344CB8AC3E}">
        <p14:creationId xmlns:p14="http://schemas.microsoft.com/office/powerpoint/2010/main" val="1266550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oma Breaker">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smtClean="0"/>
              <a:t>Breaker</a:t>
            </a:r>
            <a:endParaRPr lang="en-US" dirty="0"/>
          </a:p>
        </p:txBody>
      </p:sp>
    </p:spTree>
    <p:extLst>
      <p:ext uri="{BB962C8B-B14F-4D97-AF65-F5344CB8AC3E}">
        <p14:creationId xmlns:p14="http://schemas.microsoft.com/office/powerpoint/2010/main" val="30495774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cottHa Break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smtClean="0"/>
              <a:t>Breaker</a:t>
            </a:r>
            <a:endParaRPr lang="en-US" dirty="0"/>
          </a:p>
        </p:txBody>
      </p:sp>
    </p:spTree>
    <p:extLst>
      <p:ext uri="{BB962C8B-B14F-4D97-AF65-F5344CB8AC3E}">
        <p14:creationId xmlns:p14="http://schemas.microsoft.com/office/powerpoint/2010/main" val="1252223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rianHa Break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smtClean="0"/>
              <a:t>Breaker</a:t>
            </a:r>
            <a:br>
              <a:rPr lang="en-US" dirty="0" smtClean="0"/>
            </a:br>
            <a:endParaRPr lang="en-US" dirty="0"/>
          </a:p>
        </p:txBody>
      </p:sp>
    </p:spTree>
    <p:extLst>
      <p:ext uri="{BB962C8B-B14F-4D97-AF65-F5344CB8AC3E}">
        <p14:creationId xmlns:p14="http://schemas.microsoft.com/office/powerpoint/2010/main" val="855261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cottGu Break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smtClean="0"/>
              <a:t>Breaker</a:t>
            </a:r>
            <a:endParaRPr lang="en-US" dirty="0"/>
          </a:p>
        </p:txBody>
      </p:sp>
    </p:spTree>
    <p:extLst>
      <p:ext uri="{BB962C8B-B14F-4D97-AF65-F5344CB8AC3E}">
        <p14:creationId xmlns:p14="http://schemas.microsoft.com/office/powerpoint/2010/main" val="9445945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2"/>
            <a:ext cx="12436464" cy="6995511"/>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2" name="Picture 11"/>
          <p:cNvPicPr>
            <a:picLocks noChangeAspect="1"/>
          </p:cNvPicPr>
          <p:nvPr userDrawn="1"/>
        </p:nvPicPr>
        <p:blipFill>
          <a:blip r:embed="rId4"/>
          <a:stretch>
            <a:fillRect/>
          </a:stretch>
        </p:blipFill>
        <p:spPr bwMode="black">
          <a:xfrm>
            <a:off x="457580" y="484997"/>
            <a:ext cx="1280160" cy="272872"/>
          </a:xfrm>
          <a:prstGeom prst="rect">
            <a:avLst/>
          </a:prstGeom>
        </p:spPr>
      </p:pic>
      <p:sp>
        <p:nvSpPr>
          <p:cNvPr id="8" name="TextBox 7"/>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64252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Generic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99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oma Blank Accent">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35619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cottHa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4862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rianHa Blank Accent">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4002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cottGu Blank Accen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05502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99552" y="6540102"/>
            <a:ext cx="4197310" cy="233151"/>
          </a:xfrm>
          <a:prstGeom prst="rect">
            <a:avLst/>
          </a:prstGeom>
        </p:spPr>
        <p:txBody>
          <a:bodyPr/>
          <a:lstStyle/>
          <a:p>
            <a:pPr defTabSz="932277"/>
            <a:fld id="{F193E2C8-6AE8-4603-ACDA-C71B79FCB692}" type="datetimeFigureOut">
              <a:rPr lang="es-ES" sz="1768" smtClean="0">
                <a:solidFill>
                  <a:srgbClr val="616161"/>
                </a:solidFill>
              </a:rPr>
              <a:pPr defTabSz="932277"/>
              <a:t>02/10/2016</a:t>
            </a:fld>
            <a:endParaRPr lang="es-ES" sz="1768">
              <a:solidFill>
                <a:srgbClr val="616161"/>
              </a:solidFill>
            </a:endParaRPr>
          </a:p>
        </p:txBody>
      </p:sp>
      <p:sp>
        <p:nvSpPr>
          <p:cNvPr id="3" name="Footer Placeholder 2"/>
          <p:cNvSpPr>
            <a:spLocks noGrp="1"/>
          </p:cNvSpPr>
          <p:nvPr>
            <p:ph type="ftr" sz="quarter" idx="11"/>
          </p:nvPr>
        </p:nvSpPr>
        <p:spPr>
          <a:xfrm>
            <a:off x="699552" y="6685184"/>
            <a:ext cx="5130046" cy="233151"/>
          </a:xfrm>
          <a:prstGeom prst="rect">
            <a:avLst/>
          </a:prstGeom>
        </p:spPr>
        <p:txBody>
          <a:bodyPr/>
          <a:lstStyle/>
          <a:p>
            <a:pPr defTabSz="932277"/>
            <a:endParaRPr lang="es-ES" sz="1768">
              <a:solidFill>
                <a:srgbClr val="616161"/>
              </a:solidFill>
            </a:endParaRPr>
          </a:p>
        </p:txBody>
      </p:sp>
      <p:sp>
        <p:nvSpPr>
          <p:cNvPr id="4" name="Slide Number Placeholder 3"/>
          <p:cNvSpPr>
            <a:spLocks noGrp="1"/>
          </p:cNvSpPr>
          <p:nvPr>
            <p:ph type="sldNum" sz="quarter" idx="12"/>
          </p:nvPr>
        </p:nvSpPr>
        <p:spPr>
          <a:xfrm>
            <a:off x="8939661" y="5993397"/>
            <a:ext cx="2984754" cy="1424850"/>
          </a:xfrm>
          <a:prstGeom prst="rect">
            <a:avLst/>
          </a:prstGeom>
        </p:spPr>
        <p:txBody>
          <a:bodyPr/>
          <a:lstStyle/>
          <a:p>
            <a:pPr defTabSz="932277"/>
            <a:fld id="{70209FB4-A53A-46A0-ABD9-541FFCE474B2}" type="slidenum">
              <a:rPr lang="es-ES" sz="1768" smtClean="0">
                <a:solidFill>
                  <a:srgbClr val="616161"/>
                </a:solidFill>
              </a:rPr>
              <a:pPr defTabSz="932277"/>
              <a:t>‹#›</a:t>
            </a:fld>
            <a:endParaRPr lang="es-ES" sz="1768">
              <a:solidFill>
                <a:srgbClr val="616161"/>
              </a:solidFill>
            </a:endParaRPr>
          </a:p>
        </p:txBody>
      </p:sp>
    </p:spTree>
    <p:extLst>
      <p:ext uri="{BB962C8B-B14F-4D97-AF65-F5344CB8AC3E}">
        <p14:creationId xmlns:p14="http://schemas.microsoft.com/office/powerpoint/2010/main" val="45342505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Generic Title and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2"/>
            <a:ext cx="11697696"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a:spLocks noGrp="1"/>
          </p:cNvSpPr>
          <p:nvPr>
            <p:ph type="title"/>
          </p:nvPr>
        </p:nvSpPr>
        <p:spPr>
          <a:xfrm>
            <a:off x="366217" y="295279"/>
            <a:ext cx="11697695" cy="917575"/>
          </a:xfrm>
          <a:prstGeom prst="rect">
            <a:avLst/>
          </a:prstGeom>
        </p:spPr>
        <p:txBody>
          <a:bodyPr/>
          <a:lstStyle>
            <a:lvl1pPr>
              <a:defRPr>
                <a:solidFill>
                  <a:srgbClr val="61616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98440020"/>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6344" y="6182441"/>
            <a:ext cx="1552931" cy="33266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280" y="493940"/>
            <a:ext cx="7141464" cy="1323471"/>
          </a:xfrm>
          <a:prstGeom prst="rect">
            <a:avLst/>
          </a:prstGeom>
        </p:spPr>
      </p:pic>
    </p:spTree>
    <p:extLst>
      <p:ext uri="{BB962C8B-B14F-4D97-AF65-F5344CB8AC3E}">
        <p14:creationId xmlns:p14="http://schemas.microsoft.com/office/powerpoint/2010/main" val="307982582"/>
      </p:ext>
    </p:extLst>
  </p:cSld>
  <p:clrMapOvr>
    <a:masterClrMapping/>
  </p:clrMapOvr>
  <p:transition>
    <p:fade/>
  </p:transition>
  <p:extLst mod="1">
    <p:ext uri="{DCECCB84-F9BA-43D5-87BE-67443E8EF086}">
      <p15:sldGuideLst xmlns:p15="http://schemas.microsoft.com/office/powerpoint/2012/main">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76" y="4395789"/>
            <a:ext cx="12433300"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0" name="Rectangle 7"/>
          <p:cNvSpPr>
            <a:spLocks noChangeArrowheads="1"/>
          </p:cNvSpPr>
          <p:nvPr/>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1" name="Rectangle 8"/>
          <p:cNvSpPr>
            <a:spLocks noChangeArrowheads="1"/>
          </p:cNvSpPr>
          <p:nvPr/>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3" name="Rectangle 12"/>
          <p:cNvSpPr/>
          <p:nvPr/>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4"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28717349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0" grpId="0" animBg="1"/>
      <p:bldP spid="10" grpId="1" animBg="1"/>
      <p:bldP spid="11" grpId="0" animBg="1"/>
      <p:bldP spid="11" grpId="1" animBg="1"/>
      <p:bldP spid="13" grpId="0" animBg="1"/>
      <p:bldP spid="13" grpId="1"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4" grpId="3"/>
      <p:bldP spid="14" grpId="4"/>
      <p:bldP spid="14" grpId="5"/>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4"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187"/>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35207674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0078D7"/>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415888113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757448" y="304193"/>
            <a:ext cx="4409440" cy="6400800"/>
          </a:xfrm>
          <a:prstGeom prst="rect">
            <a:avLst/>
          </a:prstGeom>
        </p:spPr>
      </p:pic>
      <p:sp>
        <p:nvSpPr>
          <p:cNvPr id="4" name="Rectangle 3"/>
          <p:cNvSpPr/>
          <p:nvPr/>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685508"/>
            <a:ext cx="7315200" cy="1829593"/>
          </a:xfrm>
          <a:noFill/>
        </p:spPr>
        <p:txBody>
          <a:bodyPr lIns="182880" tIns="146304" rIns="182880" bIns="146304">
            <a:noAutofit/>
          </a:bodyPr>
          <a:lstStyle>
            <a:lvl1pPr marL="0" indent="0">
              <a:spcBef>
                <a:spcPts val="0"/>
              </a:spcBef>
              <a:buNone/>
              <a:defRPr sz="359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187"/>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6142621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9143999" cy="2751698"/>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187"/>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pic>
        <p:nvPicPr>
          <p:cNvPr id="9" name="Picture 8"/>
          <p:cNvPicPr>
            <a:picLocks noChangeAspect="1"/>
          </p:cNvPicPr>
          <p:nvPr/>
        </p:nvPicPr>
        <p:blipFill>
          <a:blip r:embed="rId2"/>
          <a:stretch>
            <a:fillRect/>
          </a:stretch>
        </p:blipFill>
        <p:spPr>
          <a:xfrm>
            <a:off x="636" y="3410197"/>
            <a:ext cx="12435840" cy="3104213"/>
          </a:xfrm>
          <a:prstGeom prst="rect">
            <a:avLst/>
          </a:prstGeom>
        </p:spPr>
      </p:pic>
    </p:spTree>
    <p:extLst>
      <p:ext uri="{BB962C8B-B14F-4D97-AF65-F5344CB8AC3E}">
        <p14:creationId xmlns:p14="http://schemas.microsoft.com/office/powerpoint/2010/main" val="13313637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187"/>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419907889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187"/>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76722425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187"/>
            <a:r>
              <a:rPr lang="en-US" sz="1049" spc="150" dirty="0">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4480685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187"/>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024499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187"/>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79474548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187"/>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401377285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187"/>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93195631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187"/>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99443604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a:t>Click to edit Master title style</a:t>
            </a:r>
            <a:endParaRPr lang="en-US" dirty="0"/>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187"/>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65829142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187"/>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3803275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187"/>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68138170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
        <p:nvSpPr>
          <p:cNvPr id="5"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75651899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
        <p:nvSpPr>
          <p:cNvPr id="5"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325855580"/>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49077688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1798637"/>
          </a:xfrm>
        </p:spPr>
        <p:txBody>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5852449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7"/>
            <a:ext cx="5486399" cy="917575"/>
          </a:xfrm>
        </p:spPr>
        <p:txBody>
          <a:bodyPr/>
          <a:lstStyle>
            <a:lvl1pPr>
              <a:defRPr sz="659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8190094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38891371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732404365"/>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70852845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40272860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21852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364CA8E3-6DD6-437B-B416-96A93C4183D3}" type="datetimeFigureOut">
              <a:rPr lang="en-US" smtClean="0">
                <a:solidFill>
                  <a:srgbClr val="FFFFFF"/>
                </a:solidFill>
              </a:rPr>
              <a:pPr/>
              <a:t>10/2/2016</a:t>
            </a:fld>
            <a:endParaRPr lang="en-US">
              <a:solidFill>
                <a:srgbClr val="FFFFFF"/>
              </a:solidFill>
            </a:endParaRPr>
          </a:p>
        </p:txBody>
      </p:sp>
      <p:sp>
        <p:nvSpPr>
          <p:cNvPr id="5" name="Footer Placeholder 4"/>
          <p:cNvSpPr>
            <a:spLocks noGrp="1"/>
          </p:cNvSpPr>
          <p:nvPr>
            <p:ph type="ftr" sz="quarter" idx="11"/>
          </p:nvPr>
        </p:nvSpPr>
        <p:spPr/>
        <p:txBody>
          <a:bodyPr/>
          <a:lstStyle/>
          <a:p>
            <a:endParaRPr lang="en-US">
              <a:solidFill>
                <a:srgbClr val="FFFFFF"/>
              </a:solidFill>
            </a:endParaRPr>
          </a:p>
        </p:txBody>
      </p:sp>
      <p:sp>
        <p:nvSpPr>
          <p:cNvPr id="6" name="Slide Number Placeholder 5"/>
          <p:cNvSpPr>
            <a:spLocks noGrp="1"/>
          </p:cNvSpPr>
          <p:nvPr>
            <p:ph type="sldNum" sz="quarter" idx="12"/>
          </p:nvPr>
        </p:nvSpPr>
        <p:spPr/>
        <p:txBody>
          <a:bodyPr/>
          <a:lstStyle/>
          <a:p>
            <a:fld id="{9A4CCEB8-3C41-4657-8172-EC2CB67BD354}"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07365547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6344" y="6182441"/>
            <a:ext cx="1552931" cy="33266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280" y="493940"/>
            <a:ext cx="7141464" cy="1323471"/>
          </a:xfrm>
          <a:prstGeom prst="rect">
            <a:avLst/>
          </a:prstGeom>
        </p:spPr>
      </p:pic>
    </p:spTree>
    <p:extLst>
      <p:ext uri="{BB962C8B-B14F-4D97-AF65-F5344CB8AC3E}">
        <p14:creationId xmlns:p14="http://schemas.microsoft.com/office/powerpoint/2010/main" val="3573525537"/>
      </p:ext>
    </p:extLst>
  </p:cSld>
  <p:clrMapOvr>
    <a:masterClrMapping/>
  </p:clrMapOvr>
  <p:transition>
    <p:fade/>
  </p:transition>
  <p:extLst mod="1">
    <p:ext uri="{DCECCB84-F9BA-43D5-87BE-67443E8EF086}">
      <p15:sldGuideLst xmlns:p15="http://schemas.microsoft.com/office/powerpoint/2012/main">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76" y="4395789"/>
            <a:ext cx="12433300"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0" name="Rectangle 7"/>
          <p:cNvSpPr>
            <a:spLocks noChangeArrowheads="1"/>
          </p:cNvSpPr>
          <p:nvPr/>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1" name="Rectangle 8"/>
          <p:cNvSpPr>
            <a:spLocks noChangeArrowheads="1"/>
          </p:cNvSpPr>
          <p:nvPr/>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3" name="Rectangle 12"/>
          <p:cNvSpPr/>
          <p:nvPr/>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4"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161695947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0" grpId="0" animBg="1"/>
      <p:bldP spid="10" grpId="1" animBg="1"/>
      <p:bldP spid="11" grpId="0" animBg="1"/>
      <p:bldP spid="11" grpId="1" animBg="1"/>
      <p:bldP spid="13" grpId="0" animBg="1"/>
      <p:bldP spid="13" grpId="1"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4" grpId="3"/>
      <p:bldP spid="14" grpId="4"/>
      <p:bldP spid="14" grpId="5"/>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14"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187"/>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33437225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20391703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757448" y="304193"/>
            <a:ext cx="4409440" cy="6400800"/>
          </a:xfrm>
          <a:prstGeom prst="rect">
            <a:avLst/>
          </a:prstGeom>
        </p:spPr>
      </p:pic>
      <p:sp>
        <p:nvSpPr>
          <p:cNvPr id="4" name="Rectangle 3"/>
          <p:cNvSpPr/>
          <p:nvPr/>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685508"/>
            <a:ext cx="7315200" cy="1829593"/>
          </a:xfrm>
          <a:noFill/>
        </p:spPr>
        <p:txBody>
          <a:bodyPr lIns="182880" tIns="146304" rIns="182880" bIns="146304">
            <a:noAutofit/>
          </a:bodyPr>
          <a:lstStyle>
            <a:lvl1pPr marL="0" indent="0">
              <a:spcBef>
                <a:spcPts val="0"/>
              </a:spcBef>
              <a:buNone/>
              <a:defRPr sz="359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187"/>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03528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9143999" cy="2751698"/>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187"/>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pic>
        <p:nvPicPr>
          <p:cNvPr id="9" name="Picture 8"/>
          <p:cNvPicPr>
            <a:picLocks noChangeAspect="1"/>
          </p:cNvPicPr>
          <p:nvPr/>
        </p:nvPicPr>
        <p:blipFill>
          <a:blip r:embed="rId2"/>
          <a:stretch>
            <a:fillRect/>
          </a:stretch>
        </p:blipFill>
        <p:spPr>
          <a:xfrm>
            <a:off x="636" y="3410197"/>
            <a:ext cx="12435840" cy="3104213"/>
          </a:xfrm>
          <a:prstGeom prst="rect">
            <a:avLst/>
          </a:prstGeom>
        </p:spPr>
      </p:pic>
    </p:spTree>
    <p:extLst>
      <p:ext uri="{BB962C8B-B14F-4D97-AF65-F5344CB8AC3E}">
        <p14:creationId xmlns:p14="http://schemas.microsoft.com/office/powerpoint/2010/main" val="32309281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image" Target="../media/image1.png"/><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theme" Target="../theme/theme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theme" Target="../theme/theme3.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image" Target="../media/image1.png"/><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theme" Target="../theme/theme4.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3" Type="http://schemas.openxmlformats.org/officeDocument/2006/relationships/slideLayout" Target="../slideLayouts/slideLayout96.xml"/><Relationship Id="rId21" Type="http://schemas.openxmlformats.org/officeDocument/2006/relationships/slideLayout" Target="../slideLayouts/slideLayout114.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29" Type="http://schemas.openxmlformats.org/officeDocument/2006/relationships/image" Target="../media/image1.png"/><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theme" Target="../theme/theme5.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3">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23" r:id="rId1"/>
    <p:sldLayoutId id="2147484317" r:id="rId2"/>
    <p:sldLayoutId id="2147484325" r:id="rId3"/>
    <p:sldLayoutId id="2147484324" r:id="rId4"/>
    <p:sldLayoutId id="2147484321" r:id="rId5"/>
    <p:sldLayoutId id="2147484322" r:id="rId6"/>
    <p:sldLayoutId id="2147484295" r:id="rId7"/>
    <p:sldLayoutId id="2147484240" r:id="rId8"/>
    <p:sldLayoutId id="2147484296" r:id="rId9"/>
    <p:sldLayoutId id="2147484241" r:id="rId10"/>
    <p:sldLayoutId id="2147484297" r:id="rId11"/>
    <p:sldLayoutId id="2147484244" r:id="rId12"/>
    <p:sldLayoutId id="2147484298" r:id="rId13"/>
    <p:sldLayoutId id="2147484245" r:id="rId14"/>
    <p:sldLayoutId id="2147484247" r:id="rId15"/>
    <p:sldLayoutId id="2147484249" r:id="rId16"/>
    <p:sldLayoutId id="2147484250" r:id="rId17"/>
    <p:sldLayoutId id="2147484264" r:id="rId18"/>
    <p:sldLayoutId id="2147484251" r:id="rId19"/>
    <p:sldLayoutId id="2147484327" r:id="rId20"/>
    <p:sldLayoutId id="2147484254" r:id="rId21"/>
    <p:sldLayoutId id="2147484256" r:id="rId22"/>
    <p:sldLayoutId id="2147484257" r:id="rId23"/>
    <p:sldLayoutId id="2147484258" r:id="rId24"/>
    <p:sldLayoutId id="2147484259" r:id="rId25"/>
    <p:sldLayoutId id="2147484260" r:id="rId26"/>
    <p:sldLayoutId id="2147484261" r:id="rId27"/>
    <p:sldLayoutId id="2147484299" r:id="rId28"/>
    <p:sldLayoutId id="2147484263" r:id="rId29"/>
    <p:sldLayoutId id="2147484326" r:id="rId30"/>
    <p:sldLayoutId id="2147484367" r:id="rId3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169030763"/>
      </p:ext>
    </p:extLst>
  </p:cSld>
  <p:clrMap bg1="lt1" tx1="dk1" bg2="lt2" tx2="dk2" accent1="accent1" accent2="accent2" accent3="accent3" accent4="accent4" accent5="accent5" accent6="accent6" hlink="hlink" folHlink="folHlink"/>
  <p:sldLayoutIdLst>
    <p:sldLayoutId id="2147484329" r:id="rId1"/>
    <p:sldLayoutId id="2147484330" r:id="rId2"/>
    <p:sldLayoutId id="2147484331" r:id="rId3"/>
    <p:sldLayoutId id="2147484332" r:id="rId4"/>
    <p:sldLayoutId id="2147484333" r:id="rId5"/>
    <p:sldLayoutId id="2147484334" r:id="rId6"/>
    <p:sldLayoutId id="2147484335" r:id="rId7"/>
    <p:sldLayoutId id="2147484336" r:id="rId8"/>
    <p:sldLayoutId id="2147484337" r:id="rId9"/>
    <p:sldLayoutId id="2147484338" r:id="rId10"/>
    <p:sldLayoutId id="2147484339" r:id="rId11"/>
    <p:sldLayoutId id="2147484340" r:id="rId12"/>
    <p:sldLayoutId id="2147484341" r:id="rId13"/>
    <p:sldLayoutId id="2147484342" r:id="rId14"/>
    <p:sldLayoutId id="2147484343" r:id="rId15"/>
    <p:sldLayoutId id="2147484344" r:id="rId16"/>
    <p:sldLayoutId id="2147484345" r:id="rId17"/>
    <p:sldLayoutId id="2147484346"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pos="7661">
          <p15:clr>
            <a:srgbClr val="5ACBF0"/>
          </p15:clr>
        </p15:guide>
        <p15:guide id="4294967295" pos="288">
          <p15:clr>
            <a:srgbClr val="C35EA4"/>
          </p15:clr>
        </p15:guide>
        <p15:guide id="4294967295" pos="7546">
          <p15:clr>
            <a:srgbClr val="C35EA4"/>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orient="horz" pos="4219">
          <p15:clr>
            <a:srgbClr val="5ACBF0"/>
          </p15:clr>
        </p15:guide>
        <p15:guide id="4294967295" orient="horz" pos="302">
          <p15:clr>
            <a:srgbClr val="C35EA4"/>
          </p15:clr>
        </p15:guide>
        <p15:guide id="4294967295"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3955775"/>
      </p:ext>
    </p:extLst>
  </p:cSld>
  <p:clrMap bg1="lt1" tx1="dk1" bg2="lt2" tx2="dk2" accent1="accent1" accent2="accent2" accent3="accent3" accent4="accent4" accent5="accent5" accent6="accent6" hlink="hlink" folHlink="folHlink"/>
  <p:sldLayoutIdLst>
    <p:sldLayoutId id="2147484350" r:id="rId1"/>
    <p:sldLayoutId id="2147484351" r:id="rId2"/>
    <p:sldLayoutId id="2147484352" r:id="rId3"/>
    <p:sldLayoutId id="2147484353" r:id="rId4"/>
    <p:sldLayoutId id="2147484354" r:id="rId5"/>
    <p:sldLayoutId id="2147484355" r:id="rId6"/>
    <p:sldLayoutId id="2147484356" r:id="rId7"/>
    <p:sldLayoutId id="2147484357" r:id="rId8"/>
    <p:sldLayoutId id="2147484358" r:id="rId9"/>
    <p:sldLayoutId id="2147484359" r:id="rId10"/>
    <p:sldLayoutId id="2147484360" r:id="rId11"/>
    <p:sldLayoutId id="2147484361" r:id="rId12"/>
    <p:sldLayoutId id="2147484362" r:id="rId13"/>
    <p:sldLayoutId id="2147484363" r:id="rId14"/>
    <p:sldLayoutId id="2147484364" r:id="rId15"/>
    <p:sldLayoutId id="2147484365" r:id="rId16"/>
    <p:sldLayoutId id="2147484366" r:id="rId17"/>
  </p:sldLayoutIdLst>
  <p:hf hdr="0" dt="0"/>
  <p:txStyles>
    <p:title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p:titleStyle>
    <p:bodyStyle>
      <a:lvl1pPr marL="408208" indent="-408208" algn="l" defTabSz="544277" rtl="0" eaLnBrk="1" latinLnBrk="0" hangingPunct="1">
        <a:spcBef>
          <a:spcPct val="20000"/>
        </a:spcBef>
        <a:buFont typeface="Arial"/>
        <a:buChar char="•"/>
        <a:defRPr sz="1768" kern="1200">
          <a:solidFill>
            <a:schemeClr val="tx1"/>
          </a:solidFill>
          <a:latin typeface="Segoe"/>
          <a:ea typeface="+mn-ea"/>
          <a:cs typeface="Segoe"/>
        </a:defRPr>
      </a:lvl1pPr>
      <a:lvl2pPr marL="884449" indent="-340174" algn="l" defTabSz="544277" rtl="0" eaLnBrk="1" latinLnBrk="0" hangingPunct="1">
        <a:spcBef>
          <a:spcPct val="20000"/>
        </a:spcBef>
        <a:buFont typeface="Arial"/>
        <a:buChar char="–"/>
        <a:defRPr sz="1768" kern="1200">
          <a:solidFill>
            <a:schemeClr val="tx1"/>
          </a:solidFill>
          <a:latin typeface="Segoe"/>
          <a:ea typeface="+mn-ea"/>
          <a:cs typeface="Segoe"/>
        </a:defRPr>
      </a:lvl2pPr>
      <a:lvl3pPr marL="1360691" indent="-272138" algn="l" defTabSz="544277" rtl="0" eaLnBrk="1" latinLnBrk="0" hangingPunct="1">
        <a:spcBef>
          <a:spcPct val="20000"/>
        </a:spcBef>
        <a:buFont typeface="Arial"/>
        <a:buChar char="•"/>
        <a:defRPr sz="1768" kern="1200">
          <a:solidFill>
            <a:schemeClr val="tx1"/>
          </a:solidFill>
          <a:latin typeface="Segoe"/>
          <a:ea typeface="+mn-ea"/>
          <a:cs typeface="Segoe"/>
        </a:defRPr>
      </a:lvl3pPr>
      <a:lvl4pPr marL="1904968" indent="-272138" algn="l" defTabSz="544277" rtl="0" eaLnBrk="1" latinLnBrk="0" hangingPunct="1">
        <a:spcBef>
          <a:spcPct val="20000"/>
        </a:spcBef>
        <a:buFont typeface="Arial"/>
        <a:buChar char="–"/>
        <a:defRPr sz="1768" kern="1200">
          <a:solidFill>
            <a:schemeClr val="tx1"/>
          </a:solidFill>
          <a:latin typeface="Segoe"/>
          <a:ea typeface="+mn-ea"/>
          <a:cs typeface="Segoe"/>
        </a:defRPr>
      </a:lvl4pPr>
      <a:lvl5pPr marL="2449245" indent="-272138" algn="l" defTabSz="544277" rtl="0" eaLnBrk="1" latinLnBrk="0" hangingPunct="1">
        <a:spcBef>
          <a:spcPct val="20000"/>
        </a:spcBef>
        <a:buFont typeface="Arial"/>
        <a:buChar char="»"/>
        <a:defRPr sz="1768" kern="1200">
          <a:solidFill>
            <a:schemeClr val="tx1"/>
          </a:solidFill>
          <a:latin typeface="Segoe"/>
          <a:ea typeface="+mn-ea"/>
          <a:cs typeface="Segoe"/>
        </a:defRPr>
      </a:lvl5pPr>
      <a:lvl6pPr marL="2993522" indent="-272138" algn="l" defTabSz="544277" rtl="0" eaLnBrk="1" latinLnBrk="0" hangingPunct="1">
        <a:spcBef>
          <a:spcPct val="20000"/>
        </a:spcBef>
        <a:buFont typeface="Arial"/>
        <a:buChar char="•"/>
        <a:defRPr sz="2448" kern="1200">
          <a:solidFill>
            <a:schemeClr val="tx1"/>
          </a:solidFill>
          <a:latin typeface="+mn-lt"/>
          <a:ea typeface="+mn-ea"/>
          <a:cs typeface="+mn-cs"/>
        </a:defRPr>
      </a:lvl6pPr>
      <a:lvl7pPr marL="3537799" indent="-272138" algn="l" defTabSz="544277" rtl="0" eaLnBrk="1" latinLnBrk="0" hangingPunct="1">
        <a:spcBef>
          <a:spcPct val="20000"/>
        </a:spcBef>
        <a:buFont typeface="Arial"/>
        <a:buChar char="•"/>
        <a:defRPr sz="2448" kern="1200">
          <a:solidFill>
            <a:schemeClr val="tx1"/>
          </a:solidFill>
          <a:latin typeface="+mn-lt"/>
          <a:ea typeface="+mn-ea"/>
          <a:cs typeface="+mn-cs"/>
        </a:defRPr>
      </a:lvl7pPr>
      <a:lvl8pPr marL="4082076" indent="-272138" algn="l" defTabSz="544277" rtl="0" eaLnBrk="1" latinLnBrk="0" hangingPunct="1">
        <a:spcBef>
          <a:spcPct val="20000"/>
        </a:spcBef>
        <a:buFont typeface="Arial"/>
        <a:buChar char="•"/>
        <a:defRPr sz="2448" kern="1200">
          <a:solidFill>
            <a:schemeClr val="tx1"/>
          </a:solidFill>
          <a:latin typeface="+mn-lt"/>
          <a:ea typeface="+mn-ea"/>
          <a:cs typeface="+mn-cs"/>
        </a:defRPr>
      </a:lvl8pPr>
      <a:lvl9pPr marL="4626351" indent="-272138" algn="l" defTabSz="544277" rtl="0" eaLnBrk="1" latinLnBrk="0" hangingPunct="1">
        <a:spcBef>
          <a:spcPct val="20000"/>
        </a:spcBef>
        <a:buFont typeface="Arial"/>
        <a:buChar char="•"/>
        <a:defRPr sz="2448" kern="1200">
          <a:solidFill>
            <a:schemeClr val="tx1"/>
          </a:solidFill>
          <a:latin typeface="+mn-lt"/>
          <a:ea typeface="+mn-ea"/>
          <a:cs typeface="+mn-cs"/>
        </a:defRPr>
      </a:lvl9pPr>
    </p:bodyStyle>
    <p:otherStyle>
      <a:defPPr>
        <a:defRPr lang="en-US"/>
      </a:defPPr>
      <a:lvl1pPr marL="0" algn="l" defTabSz="544277" rtl="0" eaLnBrk="1" latinLnBrk="0" hangingPunct="1">
        <a:defRPr sz="2176" kern="1200">
          <a:solidFill>
            <a:schemeClr val="tx1"/>
          </a:solidFill>
          <a:latin typeface="+mn-lt"/>
          <a:ea typeface="+mn-ea"/>
          <a:cs typeface="+mn-cs"/>
        </a:defRPr>
      </a:lvl1pPr>
      <a:lvl2pPr marL="544277" algn="l" defTabSz="544277" rtl="0" eaLnBrk="1" latinLnBrk="0" hangingPunct="1">
        <a:defRPr sz="2176" kern="1200">
          <a:solidFill>
            <a:schemeClr val="tx1"/>
          </a:solidFill>
          <a:latin typeface="+mn-lt"/>
          <a:ea typeface="+mn-ea"/>
          <a:cs typeface="+mn-cs"/>
        </a:defRPr>
      </a:lvl2pPr>
      <a:lvl3pPr marL="1088554" algn="l" defTabSz="544277" rtl="0" eaLnBrk="1" latinLnBrk="0" hangingPunct="1">
        <a:defRPr sz="2176" kern="1200">
          <a:solidFill>
            <a:schemeClr val="tx1"/>
          </a:solidFill>
          <a:latin typeface="+mn-lt"/>
          <a:ea typeface="+mn-ea"/>
          <a:cs typeface="+mn-cs"/>
        </a:defRPr>
      </a:lvl3pPr>
      <a:lvl4pPr marL="1632831" algn="l" defTabSz="544277" rtl="0" eaLnBrk="1" latinLnBrk="0" hangingPunct="1">
        <a:defRPr sz="2176" kern="1200">
          <a:solidFill>
            <a:schemeClr val="tx1"/>
          </a:solidFill>
          <a:latin typeface="+mn-lt"/>
          <a:ea typeface="+mn-ea"/>
          <a:cs typeface="+mn-cs"/>
        </a:defRPr>
      </a:lvl4pPr>
      <a:lvl5pPr marL="2177107" algn="l" defTabSz="544277" rtl="0" eaLnBrk="1" latinLnBrk="0" hangingPunct="1">
        <a:defRPr sz="2176" kern="1200">
          <a:solidFill>
            <a:schemeClr val="tx1"/>
          </a:solidFill>
          <a:latin typeface="+mn-lt"/>
          <a:ea typeface="+mn-ea"/>
          <a:cs typeface="+mn-cs"/>
        </a:defRPr>
      </a:lvl5pPr>
      <a:lvl6pPr marL="2721383" algn="l" defTabSz="544277" rtl="0" eaLnBrk="1" latinLnBrk="0" hangingPunct="1">
        <a:defRPr sz="2176" kern="1200">
          <a:solidFill>
            <a:schemeClr val="tx1"/>
          </a:solidFill>
          <a:latin typeface="+mn-lt"/>
          <a:ea typeface="+mn-ea"/>
          <a:cs typeface="+mn-cs"/>
        </a:defRPr>
      </a:lvl6pPr>
      <a:lvl7pPr marL="3265660" algn="l" defTabSz="544277" rtl="0" eaLnBrk="1" latinLnBrk="0" hangingPunct="1">
        <a:defRPr sz="2176" kern="1200">
          <a:solidFill>
            <a:schemeClr val="tx1"/>
          </a:solidFill>
          <a:latin typeface="+mn-lt"/>
          <a:ea typeface="+mn-ea"/>
          <a:cs typeface="+mn-cs"/>
        </a:defRPr>
      </a:lvl7pPr>
      <a:lvl8pPr marL="3809937" algn="l" defTabSz="544277" rtl="0" eaLnBrk="1" latinLnBrk="0" hangingPunct="1">
        <a:defRPr sz="2176" kern="1200">
          <a:solidFill>
            <a:schemeClr val="tx1"/>
          </a:solidFill>
          <a:latin typeface="+mn-lt"/>
          <a:ea typeface="+mn-ea"/>
          <a:cs typeface="+mn-cs"/>
        </a:defRPr>
      </a:lvl8pPr>
      <a:lvl9pPr marL="4354213" algn="l" defTabSz="544277" rtl="0" eaLnBrk="1" latinLnBrk="0" hangingPunct="1">
        <a:defRPr sz="217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p:nvPicPr>
        <p:blipFill>
          <a:blip r:embed="rId29"/>
          <a:stretch>
            <a:fillRect/>
          </a:stretch>
        </p:blipFill>
        <p:spPr>
          <a:xfrm rot="5400000">
            <a:off x="9489150" y="3050514"/>
            <a:ext cx="6995160" cy="894134"/>
          </a:xfrm>
          <a:prstGeom prst="rect">
            <a:avLst/>
          </a:prstGeom>
        </p:spPr>
      </p:pic>
    </p:spTree>
    <p:extLst>
      <p:ext uri="{BB962C8B-B14F-4D97-AF65-F5344CB8AC3E}">
        <p14:creationId xmlns:p14="http://schemas.microsoft.com/office/powerpoint/2010/main" val="2462285324"/>
      </p:ext>
    </p:extLst>
  </p:cSld>
  <p:clrMap bg1="dk1" tx1="lt1" bg2="dk2" tx2="lt2" accent1="accent1" accent2="accent2" accent3="accent3" accent4="accent4" accent5="accent5" accent6="accent6" hlink="hlink" folHlink="folHlink"/>
  <p:sldLayoutIdLst>
    <p:sldLayoutId id="2147484369" r:id="rId1"/>
    <p:sldLayoutId id="2147484370" r:id="rId2"/>
    <p:sldLayoutId id="2147484371" r:id="rId3"/>
    <p:sldLayoutId id="2147484372" r:id="rId4"/>
    <p:sldLayoutId id="2147484373" r:id="rId5"/>
    <p:sldLayoutId id="2147484374" r:id="rId6"/>
    <p:sldLayoutId id="2147484375" r:id="rId7"/>
    <p:sldLayoutId id="2147484376" r:id="rId8"/>
    <p:sldLayoutId id="2147484377" r:id="rId9"/>
    <p:sldLayoutId id="2147484378" r:id="rId10"/>
    <p:sldLayoutId id="2147484379" r:id="rId11"/>
    <p:sldLayoutId id="2147484380" r:id="rId12"/>
    <p:sldLayoutId id="2147484381" r:id="rId13"/>
    <p:sldLayoutId id="2147484382" r:id="rId14"/>
    <p:sldLayoutId id="2147484383" r:id="rId15"/>
    <p:sldLayoutId id="2147484384" r:id="rId16"/>
    <p:sldLayoutId id="2147484385" r:id="rId17"/>
    <p:sldLayoutId id="2147484386" r:id="rId18"/>
    <p:sldLayoutId id="2147484387" r:id="rId19"/>
    <p:sldLayoutId id="2147484388" r:id="rId20"/>
    <p:sldLayoutId id="2147484389" r:id="rId21"/>
    <p:sldLayoutId id="2147484390" r:id="rId22"/>
    <p:sldLayoutId id="2147484391" r:id="rId23"/>
    <p:sldLayoutId id="2147484392" r:id="rId24"/>
    <p:sldLayoutId id="2147484393" r:id="rId25"/>
    <p:sldLayoutId id="2147484394" r:id="rId26"/>
    <p:sldLayoutId id="2147484395" r:id="rId27"/>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p:nvPicPr>
        <p:blipFill>
          <a:blip r:embed="rId29"/>
          <a:stretch>
            <a:fillRect/>
          </a:stretch>
        </p:blipFill>
        <p:spPr>
          <a:xfrm rot="5400000">
            <a:off x="9489150" y="3050514"/>
            <a:ext cx="6995160" cy="894134"/>
          </a:xfrm>
          <a:prstGeom prst="rect">
            <a:avLst/>
          </a:prstGeom>
        </p:spPr>
      </p:pic>
    </p:spTree>
    <p:extLst>
      <p:ext uri="{BB962C8B-B14F-4D97-AF65-F5344CB8AC3E}">
        <p14:creationId xmlns:p14="http://schemas.microsoft.com/office/powerpoint/2010/main" val="2855003113"/>
      </p:ext>
    </p:extLst>
  </p:cSld>
  <p:clrMap bg1="dk1" tx1="lt1" bg2="dk2" tx2="lt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 id="2147484408" r:id="rId12"/>
    <p:sldLayoutId id="2147484409" r:id="rId13"/>
    <p:sldLayoutId id="2147484410" r:id="rId14"/>
    <p:sldLayoutId id="2147484411" r:id="rId15"/>
    <p:sldLayoutId id="2147484412" r:id="rId16"/>
    <p:sldLayoutId id="2147484413" r:id="rId17"/>
    <p:sldLayoutId id="2147484414" r:id="rId18"/>
    <p:sldLayoutId id="2147484415" r:id="rId19"/>
    <p:sldLayoutId id="2147484416" r:id="rId20"/>
    <p:sldLayoutId id="2147484417" r:id="rId21"/>
    <p:sldLayoutId id="2147484418" r:id="rId22"/>
    <p:sldLayoutId id="2147484419" r:id="rId23"/>
    <p:sldLayoutId id="2147484420" r:id="rId24"/>
    <p:sldLayoutId id="2147484421" r:id="rId25"/>
    <p:sldLayoutId id="2147484422" r:id="rId26"/>
    <p:sldLayoutId id="2147484423" r:id="rId27"/>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microsoft.com/office/2007/relationships/hdphoto" Target="../media/hdphoto8.wdp"/><Relationship Id="rId5" Type="http://schemas.openxmlformats.org/officeDocument/2006/relationships/image" Target="../media/image39.png"/><Relationship Id="rId10" Type="http://schemas.microsoft.com/office/2007/relationships/hdphoto" Target="../media/hdphoto9.wdp"/><Relationship Id="rId4" Type="http://schemas.microsoft.com/office/2007/relationships/hdphoto" Target="../media/hdphoto7.wdp"/><Relationship Id="rId9"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22.xml"/><Relationship Id="rId6" Type="http://schemas.openxmlformats.org/officeDocument/2006/relationships/image" Target="../media/image44.png"/><Relationship Id="rId5" Type="http://schemas.microsoft.com/office/2007/relationships/hdphoto" Target="../media/hdphoto6.wdp"/><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43.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developer.microsoft.com/en-us/windows/iot/docs/hardwarecompatlist"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6.png"/><Relationship Id="rId7" Type="http://schemas.microsoft.com/office/2007/relationships/hdphoto" Target="../media/hdphoto11.wdp"/><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58.png"/><Relationship Id="rId5" Type="http://schemas.openxmlformats.org/officeDocument/2006/relationships/image" Target="../media/image57.png"/><Relationship Id="rId4" Type="http://schemas.microsoft.com/office/2007/relationships/hdphoto" Target="../media/hdphoto10.wdp"/></Relationships>
</file>

<file path=ppt/slides/_rels/slide19.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60.png"/><Relationship Id="rId7"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microsoft.com/office/2007/relationships/hdphoto" Target="../media/hdphoto6.wdp"/><Relationship Id="rId5" Type="http://schemas.openxmlformats.org/officeDocument/2006/relationships/image" Target="../media/image43.png"/><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0.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26.xml"/><Relationship Id="rId1" Type="http://schemas.openxmlformats.org/officeDocument/2006/relationships/slideLayout" Target="../slideLayouts/slideLayout31.xml"/><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65.xml"/><Relationship Id="rId5" Type="http://schemas.openxmlformats.org/officeDocument/2006/relationships/image" Target="../media/image26.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0.png"/><Relationship Id="rId12" Type="http://schemas.microsoft.com/office/2007/relationships/hdphoto" Target="../media/hdphoto6.wdp"/><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microsoft.com/office/2007/relationships/hdphoto" Target="../media/hdphoto3.wdp"/><Relationship Id="rId11" Type="http://schemas.openxmlformats.org/officeDocument/2006/relationships/image" Target="../media/image32.png"/><Relationship Id="rId5" Type="http://schemas.openxmlformats.org/officeDocument/2006/relationships/image" Target="../media/image29.png"/><Relationship Id="rId15" Type="http://schemas.openxmlformats.org/officeDocument/2006/relationships/image" Target="../media/image35.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31.png"/><Relationship Id="rId1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2.xml"/><Relationship Id="rId1" Type="http://schemas.openxmlformats.org/officeDocument/2006/relationships/tags" Target="../tags/tag1.xml"/><Relationship Id="rId5" Type="http://schemas.openxmlformats.org/officeDocument/2006/relationships/image" Target="../media/image37.jpe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620304"/>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Microsoft Cognitive Services</a:t>
            </a:r>
            <a:endParaRPr lang="en-US" dirty="0"/>
          </a:p>
        </p:txBody>
      </p:sp>
      <p:sp>
        <p:nvSpPr>
          <p:cNvPr id="382" name="Rectangle 381"/>
          <p:cNvSpPr/>
          <p:nvPr/>
        </p:nvSpPr>
        <p:spPr>
          <a:xfrm>
            <a:off x="17605" y="1495911"/>
            <a:ext cx="11889564" cy="4653357"/>
          </a:xfrm>
          <a:prstGeom prst="rect">
            <a:avLst/>
          </a:prstGeom>
          <a:noFill/>
          <a:ln w="10795" cap="flat" cmpd="sng" algn="ctr">
            <a:solidFill>
              <a:srgbClr val="F8F8F8">
                <a:lumMod val="40000"/>
                <a:lumOff val="60000"/>
              </a:srgbClr>
            </a:solidFill>
            <a:prstDash val="lgDash"/>
          </a:ln>
          <a:effectLst/>
        </p:spPr>
        <p:txBody>
          <a:bodyPr lIns="121725" tIns="60862" rIns="121725" bIns="60862" rtlCol="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92" name="Group 91"/>
          <p:cNvGrpSpPr/>
          <p:nvPr/>
        </p:nvGrpSpPr>
        <p:grpSpPr>
          <a:xfrm>
            <a:off x="2296535" y="3407768"/>
            <a:ext cx="1885896" cy="533401"/>
            <a:chOff x="6746814" y="4411662"/>
            <a:chExt cx="2540895" cy="533401"/>
          </a:xfrm>
        </p:grpSpPr>
        <p:grpSp>
          <p:nvGrpSpPr>
            <p:cNvPr id="176" name="Group 175"/>
            <p:cNvGrpSpPr/>
            <p:nvPr/>
          </p:nvGrpSpPr>
          <p:grpSpPr>
            <a:xfrm>
              <a:off x="6746814" y="4411662"/>
              <a:ext cx="2540895" cy="533401"/>
              <a:chOff x="503237" y="3192462"/>
              <a:chExt cx="2540895" cy="533401"/>
            </a:xfrm>
          </p:grpSpPr>
          <p:sp>
            <p:nvSpPr>
              <p:cNvPr id="178"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79" name="Parallelogram 178"/>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endParaRPr lang="en-US" sz="1400" kern="0" dirty="0">
                  <a:solidFill>
                    <a:srgbClr val="FFFFFF"/>
                  </a:solidFill>
                </a:endParaRPr>
              </a:p>
            </p:txBody>
          </p:sp>
        </p:grpSp>
        <p:sp>
          <p:nvSpPr>
            <p:cNvPr id="177" name="Rectangle 176"/>
            <p:cNvSpPr/>
            <p:nvPr/>
          </p:nvSpPr>
          <p:spPr>
            <a:xfrm>
              <a:off x="7194120" y="4520801"/>
              <a:ext cx="1923478" cy="329012"/>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400" kern="0" dirty="0">
                  <a:gradFill>
                    <a:gsLst>
                      <a:gs pos="0">
                        <a:srgbClr val="404040"/>
                      </a:gs>
                      <a:gs pos="100000">
                        <a:srgbClr val="404040"/>
                      </a:gs>
                    </a:gsLst>
                    <a:lin ang="5400000" scaled="0"/>
                  </a:gradFill>
                </a:rPr>
                <a:t>Recognize Celebrities</a:t>
              </a:r>
            </a:p>
          </p:txBody>
        </p:sp>
      </p:grpSp>
      <p:grpSp>
        <p:nvGrpSpPr>
          <p:cNvPr id="93" name="Group 92"/>
          <p:cNvGrpSpPr/>
          <p:nvPr/>
        </p:nvGrpSpPr>
        <p:grpSpPr>
          <a:xfrm>
            <a:off x="4277733" y="3411182"/>
            <a:ext cx="1900735" cy="533401"/>
            <a:chOff x="9620946" y="5021262"/>
            <a:chExt cx="2540895" cy="533401"/>
          </a:xfrm>
        </p:grpSpPr>
        <p:grpSp>
          <p:nvGrpSpPr>
            <p:cNvPr id="172" name="Group 171"/>
            <p:cNvGrpSpPr/>
            <p:nvPr/>
          </p:nvGrpSpPr>
          <p:grpSpPr>
            <a:xfrm>
              <a:off x="9620946" y="5021262"/>
              <a:ext cx="2540895" cy="533401"/>
              <a:chOff x="503237" y="3802062"/>
              <a:chExt cx="2540895" cy="533401"/>
            </a:xfrm>
          </p:grpSpPr>
          <p:sp>
            <p:nvSpPr>
              <p:cNvPr id="174" name="Flowchart: Process 8"/>
              <p:cNvSpPr/>
              <p:nvPr/>
            </p:nvSpPr>
            <p:spPr bwMode="auto">
              <a:xfrm>
                <a:off x="584200" y="38020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75" name="Parallelogram 174"/>
              <p:cNvSpPr/>
              <p:nvPr/>
            </p:nvSpPr>
            <p:spPr bwMode="auto">
              <a:xfrm>
                <a:off x="503237" y="38020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endParaRPr lang="en-US" sz="1400" kern="0" dirty="0">
                  <a:solidFill>
                    <a:srgbClr val="FFFFFF"/>
                  </a:solidFill>
                </a:endParaRPr>
              </a:p>
            </p:txBody>
          </p:sp>
        </p:grpSp>
        <p:sp>
          <p:nvSpPr>
            <p:cNvPr id="173" name="Rectangle 172"/>
            <p:cNvSpPr/>
            <p:nvPr/>
          </p:nvSpPr>
          <p:spPr>
            <a:xfrm>
              <a:off x="10089693" y="5125889"/>
              <a:ext cx="1923478" cy="324146"/>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400" kern="0" dirty="0">
                  <a:gradFill>
                    <a:gsLst>
                      <a:gs pos="0">
                        <a:srgbClr val="404040"/>
                      </a:gs>
                      <a:gs pos="100000">
                        <a:srgbClr val="404040"/>
                      </a:gs>
                    </a:gsLst>
                    <a:lin ang="5400000" scaled="0"/>
                  </a:gradFill>
                </a:rPr>
                <a:t>Face Verification</a:t>
              </a:r>
            </a:p>
          </p:txBody>
        </p:sp>
      </p:grpSp>
      <p:grpSp>
        <p:nvGrpSpPr>
          <p:cNvPr id="94" name="Group 93"/>
          <p:cNvGrpSpPr/>
          <p:nvPr/>
        </p:nvGrpSpPr>
        <p:grpSpPr>
          <a:xfrm>
            <a:off x="4277733" y="4020782"/>
            <a:ext cx="1900736" cy="533401"/>
            <a:chOff x="9620946" y="5630862"/>
            <a:chExt cx="2540895" cy="533401"/>
          </a:xfrm>
        </p:grpSpPr>
        <p:grpSp>
          <p:nvGrpSpPr>
            <p:cNvPr id="168" name="Group 167"/>
            <p:cNvGrpSpPr/>
            <p:nvPr/>
          </p:nvGrpSpPr>
          <p:grpSpPr>
            <a:xfrm>
              <a:off x="9620946" y="5630862"/>
              <a:ext cx="2540895" cy="533401"/>
              <a:chOff x="503237" y="3802062"/>
              <a:chExt cx="2540895" cy="533401"/>
            </a:xfrm>
          </p:grpSpPr>
          <p:sp>
            <p:nvSpPr>
              <p:cNvPr id="170" name="Flowchart: Process 8"/>
              <p:cNvSpPr/>
              <p:nvPr/>
            </p:nvSpPr>
            <p:spPr bwMode="auto">
              <a:xfrm>
                <a:off x="584200" y="38020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71" name="Parallelogram 170"/>
              <p:cNvSpPr/>
              <p:nvPr/>
            </p:nvSpPr>
            <p:spPr bwMode="auto">
              <a:xfrm>
                <a:off x="503237" y="38020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endParaRPr lang="en-US" sz="1400" kern="0" dirty="0">
                  <a:solidFill>
                    <a:srgbClr val="FFFFFF"/>
                  </a:solidFill>
                </a:endParaRPr>
              </a:p>
            </p:txBody>
          </p:sp>
        </p:grpSp>
        <p:sp>
          <p:nvSpPr>
            <p:cNvPr id="169" name="Rectangle 168"/>
            <p:cNvSpPr/>
            <p:nvPr/>
          </p:nvSpPr>
          <p:spPr>
            <a:xfrm>
              <a:off x="10077800" y="5707062"/>
              <a:ext cx="1923478" cy="386560"/>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400" kern="0" dirty="0">
                  <a:gradFill>
                    <a:gsLst>
                      <a:gs pos="0">
                        <a:srgbClr val="404040"/>
                      </a:gs>
                      <a:gs pos="100000">
                        <a:srgbClr val="404040"/>
                      </a:gs>
                    </a:gsLst>
                    <a:lin ang="5400000" scaled="0"/>
                  </a:gradFill>
                </a:rPr>
                <a:t>Similar Face Searching</a:t>
              </a:r>
            </a:p>
          </p:txBody>
        </p:sp>
      </p:grpSp>
      <p:grpSp>
        <p:nvGrpSpPr>
          <p:cNvPr id="95" name="Group 94"/>
          <p:cNvGrpSpPr/>
          <p:nvPr/>
        </p:nvGrpSpPr>
        <p:grpSpPr>
          <a:xfrm>
            <a:off x="4277733" y="2802026"/>
            <a:ext cx="1900736" cy="533401"/>
            <a:chOff x="9620946" y="3192462"/>
            <a:chExt cx="2540895" cy="533401"/>
          </a:xfrm>
        </p:grpSpPr>
        <p:grpSp>
          <p:nvGrpSpPr>
            <p:cNvPr id="164" name="Group 163"/>
            <p:cNvGrpSpPr/>
            <p:nvPr/>
          </p:nvGrpSpPr>
          <p:grpSpPr>
            <a:xfrm>
              <a:off x="9620946" y="3192462"/>
              <a:ext cx="2540895" cy="533401"/>
              <a:chOff x="503237" y="3192462"/>
              <a:chExt cx="2540895" cy="533401"/>
            </a:xfrm>
          </p:grpSpPr>
          <p:sp>
            <p:nvSpPr>
              <p:cNvPr id="166"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67" name="Parallelogram 166"/>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endParaRPr lang="en-US" sz="1400" kern="0" dirty="0">
                  <a:solidFill>
                    <a:srgbClr val="FFFFFF"/>
                  </a:solidFill>
                </a:endParaRPr>
              </a:p>
            </p:txBody>
          </p:sp>
        </p:grpSp>
        <p:sp>
          <p:nvSpPr>
            <p:cNvPr id="165" name="Rectangle 164"/>
            <p:cNvSpPr/>
            <p:nvPr/>
          </p:nvSpPr>
          <p:spPr>
            <a:xfrm>
              <a:off x="10078146" y="3268662"/>
              <a:ext cx="1923478" cy="388654"/>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400" kern="0" dirty="0">
                  <a:gradFill>
                    <a:gsLst>
                      <a:gs pos="0">
                        <a:srgbClr val="404040"/>
                      </a:gs>
                      <a:gs pos="100000">
                        <a:srgbClr val="404040"/>
                      </a:gs>
                    </a:gsLst>
                    <a:lin ang="5400000" scaled="0"/>
                  </a:gradFill>
                </a:rPr>
                <a:t>Face </a:t>
              </a:r>
            </a:p>
            <a:p>
              <a:pPr defTabSz="914400">
                <a:defRPr/>
              </a:pPr>
              <a:r>
                <a:rPr lang="en-US" sz="1400" kern="0" dirty="0">
                  <a:gradFill>
                    <a:gsLst>
                      <a:gs pos="0">
                        <a:srgbClr val="404040"/>
                      </a:gs>
                      <a:gs pos="100000">
                        <a:srgbClr val="404040"/>
                      </a:gs>
                    </a:gsLst>
                    <a:lin ang="5400000" scaled="0"/>
                  </a:gradFill>
                </a:rPr>
                <a:t>Detection</a:t>
              </a:r>
            </a:p>
          </p:txBody>
        </p:sp>
      </p:grpSp>
      <p:grpSp>
        <p:nvGrpSpPr>
          <p:cNvPr id="96" name="Group 95"/>
          <p:cNvGrpSpPr/>
          <p:nvPr/>
        </p:nvGrpSpPr>
        <p:grpSpPr>
          <a:xfrm>
            <a:off x="2296535" y="2798168"/>
            <a:ext cx="1900736" cy="533401"/>
            <a:chOff x="6746814" y="3192462"/>
            <a:chExt cx="2540895" cy="533401"/>
          </a:xfrm>
        </p:grpSpPr>
        <p:grpSp>
          <p:nvGrpSpPr>
            <p:cNvPr id="160" name="Group 159"/>
            <p:cNvGrpSpPr/>
            <p:nvPr/>
          </p:nvGrpSpPr>
          <p:grpSpPr>
            <a:xfrm>
              <a:off x="6746814" y="3192462"/>
              <a:ext cx="2540895" cy="533401"/>
              <a:chOff x="503237" y="3192462"/>
              <a:chExt cx="2540895" cy="533401"/>
            </a:xfrm>
          </p:grpSpPr>
          <p:sp>
            <p:nvSpPr>
              <p:cNvPr id="162"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63" name="Parallelogram 162"/>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endParaRPr lang="en-US" sz="1400" kern="0" dirty="0">
                  <a:solidFill>
                    <a:srgbClr val="FFFFFF"/>
                  </a:solidFill>
                </a:endParaRPr>
              </a:p>
            </p:txBody>
          </p:sp>
        </p:grpSp>
        <p:sp>
          <p:nvSpPr>
            <p:cNvPr id="161" name="Rectangle 160"/>
            <p:cNvSpPr/>
            <p:nvPr/>
          </p:nvSpPr>
          <p:spPr>
            <a:xfrm>
              <a:off x="7194120" y="3268662"/>
              <a:ext cx="1923478" cy="388654"/>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400" kern="0" dirty="0">
                  <a:gradFill>
                    <a:gsLst>
                      <a:gs pos="0">
                        <a:srgbClr val="404040"/>
                      </a:gs>
                      <a:gs pos="100000">
                        <a:srgbClr val="404040"/>
                      </a:gs>
                    </a:gsLst>
                    <a:lin ang="5400000" scaled="0"/>
                  </a:gradFill>
                </a:rPr>
                <a:t>Analyze </a:t>
              </a:r>
            </a:p>
            <a:p>
              <a:pPr defTabSz="914400">
                <a:defRPr/>
              </a:pPr>
              <a:r>
                <a:rPr lang="en-US" sz="1400" kern="0" dirty="0">
                  <a:gradFill>
                    <a:gsLst>
                      <a:gs pos="0">
                        <a:srgbClr val="404040"/>
                      </a:gs>
                      <a:gs pos="100000">
                        <a:srgbClr val="404040"/>
                      </a:gs>
                    </a:gsLst>
                    <a:lin ang="5400000" scaled="0"/>
                  </a:gradFill>
                </a:rPr>
                <a:t>Image</a:t>
              </a:r>
            </a:p>
          </p:txBody>
        </p:sp>
      </p:grpSp>
      <p:grpSp>
        <p:nvGrpSpPr>
          <p:cNvPr id="97" name="Group 96"/>
          <p:cNvGrpSpPr/>
          <p:nvPr/>
        </p:nvGrpSpPr>
        <p:grpSpPr>
          <a:xfrm>
            <a:off x="2296535" y="4017368"/>
            <a:ext cx="1885895" cy="533401"/>
            <a:chOff x="6746814" y="3802062"/>
            <a:chExt cx="2540895" cy="533401"/>
          </a:xfrm>
        </p:grpSpPr>
        <p:grpSp>
          <p:nvGrpSpPr>
            <p:cNvPr id="156" name="Group 155"/>
            <p:cNvGrpSpPr/>
            <p:nvPr/>
          </p:nvGrpSpPr>
          <p:grpSpPr>
            <a:xfrm>
              <a:off x="6746814" y="3802062"/>
              <a:ext cx="2540895" cy="533401"/>
              <a:chOff x="503237" y="3192462"/>
              <a:chExt cx="2540895" cy="533401"/>
            </a:xfrm>
          </p:grpSpPr>
          <p:sp>
            <p:nvSpPr>
              <p:cNvPr id="158"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59" name="Parallelogram 158"/>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endParaRPr lang="en-US" sz="1400" kern="0" dirty="0">
                  <a:solidFill>
                    <a:srgbClr val="FFFFFF"/>
                  </a:solidFill>
                </a:endParaRPr>
              </a:p>
            </p:txBody>
          </p:sp>
        </p:grpSp>
        <p:sp>
          <p:nvSpPr>
            <p:cNvPr id="157" name="Rectangle 156"/>
            <p:cNvSpPr/>
            <p:nvPr/>
          </p:nvSpPr>
          <p:spPr>
            <a:xfrm>
              <a:off x="7194120" y="3892910"/>
              <a:ext cx="1923478" cy="388654"/>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400" kern="0" dirty="0">
                  <a:gradFill>
                    <a:gsLst>
                      <a:gs pos="0">
                        <a:srgbClr val="404040"/>
                      </a:gs>
                      <a:gs pos="100000">
                        <a:srgbClr val="404040"/>
                      </a:gs>
                    </a:gsLst>
                    <a:lin ang="5400000" scaled="0"/>
                  </a:gradFill>
                </a:rPr>
                <a:t>OCR</a:t>
              </a:r>
            </a:p>
          </p:txBody>
        </p:sp>
      </p:grpSp>
      <p:sp>
        <p:nvSpPr>
          <p:cNvPr id="98" name="Rectangle 97"/>
          <p:cNvSpPr/>
          <p:nvPr/>
        </p:nvSpPr>
        <p:spPr>
          <a:xfrm>
            <a:off x="2296534" y="1222032"/>
            <a:ext cx="7843408" cy="650695"/>
          </a:xfrm>
          <a:prstGeom prst="rect">
            <a:avLst/>
          </a:prstGeom>
          <a:solidFill>
            <a:srgbClr val="0070C0"/>
          </a:solidFill>
          <a:ln w="25400"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400">
              <a:defRPr/>
            </a:pPr>
            <a:r>
              <a:rPr lang="en-US" sz="2800" kern="0" dirty="0">
                <a:gradFill>
                  <a:gsLst>
                    <a:gs pos="0">
                      <a:srgbClr val="FFFFFF"/>
                    </a:gs>
                    <a:gs pos="100000">
                      <a:srgbClr val="FFFFFF"/>
                    </a:gs>
                  </a:gsLst>
                  <a:lin ang="5400000" scaled="0"/>
                </a:gradFill>
              </a:rPr>
              <a:t>VISION APIs</a:t>
            </a:r>
          </a:p>
        </p:txBody>
      </p:sp>
      <p:sp>
        <p:nvSpPr>
          <p:cNvPr id="99" name="Rectangle 98"/>
          <p:cNvSpPr/>
          <p:nvPr/>
        </p:nvSpPr>
        <p:spPr>
          <a:xfrm>
            <a:off x="2296534" y="1966289"/>
            <a:ext cx="1900736" cy="650695"/>
          </a:xfrm>
          <a:prstGeom prst="rect">
            <a:avLst/>
          </a:prstGeom>
          <a:solidFill>
            <a:schemeClr val="tx2">
              <a:lumMod val="60000"/>
              <a:lumOff val="40000"/>
            </a:schemeClr>
          </a:solidFill>
          <a:ln w="25400"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600" kern="0" dirty="0">
                <a:gradFill>
                  <a:gsLst>
                    <a:gs pos="0">
                      <a:srgbClr val="FFFFFF"/>
                    </a:gs>
                    <a:gs pos="100000">
                      <a:srgbClr val="FFFFFF"/>
                    </a:gs>
                  </a:gsLst>
                  <a:lin ang="5400000" scaled="0"/>
                </a:gradFill>
              </a:rPr>
              <a:t>Vision</a:t>
            </a:r>
          </a:p>
        </p:txBody>
      </p:sp>
      <p:sp>
        <p:nvSpPr>
          <p:cNvPr id="100" name="Rectangle 99"/>
          <p:cNvSpPr/>
          <p:nvPr/>
        </p:nvSpPr>
        <p:spPr>
          <a:xfrm>
            <a:off x="4277732" y="1966289"/>
            <a:ext cx="1900736" cy="650695"/>
          </a:xfrm>
          <a:prstGeom prst="rect">
            <a:avLst/>
          </a:prstGeom>
          <a:solidFill>
            <a:schemeClr val="tx2">
              <a:lumMod val="60000"/>
              <a:lumOff val="40000"/>
            </a:schemeClr>
          </a:solidFill>
          <a:ln w="25400"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600" kern="0" dirty="0">
                <a:gradFill>
                  <a:gsLst>
                    <a:gs pos="0">
                      <a:srgbClr val="FFFFFF"/>
                    </a:gs>
                    <a:gs pos="100000">
                      <a:srgbClr val="FFFFFF"/>
                    </a:gs>
                  </a:gsLst>
                  <a:lin ang="5400000" scaled="0"/>
                </a:gradFill>
              </a:rPr>
              <a:t>Face</a:t>
            </a:r>
          </a:p>
        </p:txBody>
      </p:sp>
      <p:sp>
        <p:nvSpPr>
          <p:cNvPr id="101" name="Rectangle 100"/>
          <p:cNvSpPr/>
          <p:nvPr/>
        </p:nvSpPr>
        <p:spPr>
          <a:xfrm>
            <a:off x="6258930" y="1966289"/>
            <a:ext cx="1900736" cy="650695"/>
          </a:xfrm>
          <a:prstGeom prst="rect">
            <a:avLst/>
          </a:prstGeom>
          <a:solidFill>
            <a:schemeClr val="tx2">
              <a:lumMod val="60000"/>
              <a:lumOff val="40000"/>
            </a:schemeClr>
          </a:solidFill>
          <a:ln w="25400"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600" kern="0" dirty="0">
                <a:gradFill>
                  <a:gsLst>
                    <a:gs pos="0">
                      <a:srgbClr val="FFFFFF"/>
                    </a:gs>
                    <a:gs pos="100000">
                      <a:srgbClr val="FFFFFF"/>
                    </a:gs>
                  </a:gsLst>
                  <a:lin ang="5400000" scaled="0"/>
                </a:gradFill>
              </a:rPr>
              <a:t>Emotion </a:t>
            </a:r>
          </a:p>
        </p:txBody>
      </p:sp>
      <p:grpSp>
        <p:nvGrpSpPr>
          <p:cNvPr id="102" name="Group 101"/>
          <p:cNvGrpSpPr/>
          <p:nvPr/>
        </p:nvGrpSpPr>
        <p:grpSpPr>
          <a:xfrm>
            <a:off x="4277732" y="4629938"/>
            <a:ext cx="1900736" cy="533401"/>
            <a:chOff x="9620946" y="5630862"/>
            <a:chExt cx="2540895" cy="533401"/>
          </a:xfrm>
        </p:grpSpPr>
        <p:grpSp>
          <p:nvGrpSpPr>
            <p:cNvPr id="152" name="Group 151"/>
            <p:cNvGrpSpPr/>
            <p:nvPr/>
          </p:nvGrpSpPr>
          <p:grpSpPr>
            <a:xfrm>
              <a:off x="9620946" y="5630862"/>
              <a:ext cx="2540895" cy="533401"/>
              <a:chOff x="503237" y="3802062"/>
              <a:chExt cx="2540895" cy="533401"/>
            </a:xfrm>
          </p:grpSpPr>
          <p:sp>
            <p:nvSpPr>
              <p:cNvPr id="154" name="Flowchart: Process 8"/>
              <p:cNvSpPr/>
              <p:nvPr/>
            </p:nvSpPr>
            <p:spPr bwMode="auto">
              <a:xfrm>
                <a:off x="584200" y="38020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55" name="Parallelogram 154"/>
              <p:cNvSpPr/>
              <p:nvPr/>
            </p:nvSpPr>
            <p:spPr bwMode="auto">
              <a:xfrm>
                <a:off x="503237" y="38020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endParaRPr lang="en-US" sz="1400" kern="0" dirty="0">
                  <a:solidFill>
                    <a:srgbClr val="FFFFFF"/>
                  </a:solidFill>
                </a:endParaRPr>
              </a:p>
            </p:txBody>
          </p:sp>
        </p:grpSp>
        <p:sp>
          <p:nvSpPr>
            <p:cNvPr id="153" name="Rectangle 152"/>
            <p:cNvSpPr/>
            <p:nvPr/>
          </p:nvSpPr>
          <p:spPr>
            <a:xfrm>
              <a:off x="10077800" y="5707062"/>
              <a:ext cx="1923477" cy="386560"/>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400" kern="0" dirty="0">
                  <a:gradFill>
                    <a:gsLst>
                      <a:gs pos="0">
                        <a:srgbClr val="404040"/>
                      </a:gs>
                      <a:gs pos="100000">
                        <a:srgbClr val="404040"/>
                      </a:gs>
                    </a:gsLst>
                    <a:lin ang="5400000" scaled="0"/>
                  </a:gradFill>
                </a:rPr>
                <a:t>Face </a:t>
              </a:r>
            </a:p>
            <a:p>
              <a:pPr defTabSz="914400">
                <a:defRPr/>
              </a:pPr>
              <a:r>
                <a:rPr lang="en-US" sz="1400" kern="0" dirty="0">
                  <a:gradFill>
                    <a:gsLst>
                      <a:gs pos="0">
                        <a:srgbClr val="404040"/>
                      </a:gs>
                      <a:gs pos="100000">
                        <a:srgbClr val="404040"/>
                      </a:gs>
                    </a:gsLst>
                    <a:lin ang="5400000" scaled="0"/>
                  </a:gradFill>
                </a:rPr>
                <a:t>Grouping</a:t>
              </a:r>
            </a:p>
          </p:txBody>
        </p:sp>
      </p:grpSp>
      <p:grpSp>
        <p:nvGrpSpPr>
          <p:cNvPr id="103" name="Group 102"/>
          <p:cNvGrpSpPr/>
          <p:nvPr/>
        </p:nvGrpSpPr>
        <p:grpSpPr>
          <a:xfrm>
            <a:off x="6258931" y="2723828"/>
            <a:ext cx="2045538" cy="691360"/>
            <a:chOff x="4237036" y="3756437"/>
            <a:chExt cx="2045538" cy="691360"/>
          </a:xfrm>
        </p:grpSpPr>
        <p:grpSp>
          <p:nvGrpSpPr>
            <p:cNvPr id="146" name="Group 145"/>
            <p:cNvGrpSpPr/>
            <p:nvPr/>
          </p:nvGrpSpPr>
          <p:grpSpPr>
            <a:xfrm>
              <a:off x="4237036" y="3756437"/>
              <a:ext cx="1900736" cy="691360"/>
              <a:chOff x="641124" y="3117309"/>
              <a:chExt cx="2540895" cy="691360"/>
            </a:xfrm>
          </p:grpSpPr>
          <p:grpSp>
            <p:nvGrpSpPr>
              <p:cNvPr id="148" name="Group 147"/>
              <p:cNvGrpSpPr/>
              <p:nvPr/>
            </p:nvGrpSpPr>
            <p:grpSpPr>
              <a:xfrm>
                <a:off x="641124" y="3192462"/>
                <a:ext cx="2540895" cy="533401"/>
                <a:chOff x="503237" y="3192462"/>
                <a:chExt cx="2540895" cy="533401"/>
              </a:xfrm>
            </p:grpSpPr>
            <p:sp>
              <p:nvSpPr>
                <p:cNvPr id="150"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51" name="Parallelogram 150"/>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endParaRPr lang="en-US" sz="1400" kern="0" dirty="0">
                    <a:solidFill>
                      <a:srgbClr val="FFFFFF"/>
                    </a:solidFill>
                  </a:endParaRPr>
                </a:p>
              </p:txBody>
            </p:sp>
          </p:grpSp>
          <p:sp>
            <p:nvSpPr>
              <p:cNvPr id="149" name="Rectangle 148"/>
              <p:cNvSpPr/>
              <p:nvPr/>
            </p:nvSpPr>
            <p:spPr>
              <a:xfrm>
                <a:off x="1078744" y="3117309"/>
                <a:ext cx="1923478" cy="691360"/>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endParaRPr lang="en-US" sz="1400" kern="0" dirty="0">
                  <a:gradFill>
                    <a:gsLst>
                      <a:gs pos="0">
                        <a:srgbClr val="404040"/>
                      </a:gs>
                      <a:gs pos="100000">
                        <a:srgbClr val="404040"/>
                      </a:gs>
                    </a:gsLst>
                    <a:lin ang="5400000" scaled="0"/>
                  </a:gradFill>
                </a:endParaRPr>
              </a:p>
            </p:txBody>
          </p:sp>
        </p:grpSp>
        <p:sp>
          <p:nvSpPr>
            <p:cNvPr id="147" name="Rectangle 146"/>
            <p:cNvSpPr/>
            <p:nvPr/>
          </p:nvSpPr>
          <p:spPr>
            <a:xfrm>
              <a:off x="4485613" y="3903874"/>
              <a:ext cx="1796961" cy="369986"/>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400" kern="0" dirty="0">
                  <a:gradFill>
                    <a:gsLst>
                      <a:gs pos="0">
                        <a:srgbClr val="404040"/>
                      </a:gs>
                      <a:gs pos="100000">
                        <a:srgbClr val="404040"/>
                      </a:gs>
                    </a:gsLst>
                    <a:lin ang="5400000" scaled="0"/>
                  </a:gradFill>
                </a:rPr>
                <a:t>Recognize Emotions - Images</a:t>
              </a:r>
            </a:p>
          </p:txBody>
        </p:sp>
      </p:grpSp>
      <p:grpSp>
        <p:nvGrpSpPr>
          <p:cNvPr id="104" name="Group 103"/>
          <p:cNvGrpSpPr/>
          <p:nvPr/>
        </p:nvGrpSpPr>
        <p:grpSpPr>
          <a:xfrm>
            <a:off x="4277732" y="5239093"/>
            <a:ext cx="1900736" cy="533401"/>
            <a:chOff x="9620946" y="5630862"/>
            <a:chExt cx="2540895" cy="533401"/>
          </a:xfrm>
        </p:grpSpPr>
        <p:grpSp>
          <p:nvGrpSpPr>
            <p:cNvPr id="142" name="Group 141"/>
            <p:cNvGrpSpPr/>
            <p:nvPr/>
          </p:nvGrpSpPr>
          <p:grpSpPr>
            <a:xfrm>
              <a:off x="9620946" y="5630862"/>
              <a:ext cx="2540895" cy="533401"/>
              <a:chOff x="503237" y="3802062"/>
              <a:chExt cx="2540895" cy="533401"/>
            </a:xfrm>
          </p:grpSpPr>
          <p:sp>
            <p:nvSpPr>
              <p:cNvPr id="144" name="Flowchart: Process 8"/>
              <p:cNvSpPr/>
              <p:nvPr/>
            </p:nvSpPr>
            <p:spPr bwMode="auto">
              <a:xfrm>
                <a:off x="584200" y="38020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45" name="Parallelogram 144"/>
              <p:cNvSpPr/>
              <p:nvPr/>
            </p:nvSpPr>
            <p:spPr bwMode="auto">
              <a:xfrm>
                <a:off x="503237" y="38020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endParaRPr lang="en-US" sz="1400" kern="0" dirty="0">
                  <a:solidFill>
                    <a:srgbClr val="FFFFFF"/>
                  </a:solidFill>
                </a:endParaRPr>
              </a:p>
            </p:txBody>
          </p:sp>
        </p:grpSp>
        <p:sp>
          <p:nvSpPr>
            <p:cNvPr id="143" name="Rectangle 142"/>
            <p:cNvSpPr/>
            <p:nvPr/>
          </p:nvSpPr>
          <p:spPr>
            <a:xfrm>
              <a:off x="10077800" y="5707062"/>
              <a:ext cx="1923478" cy="386560"/>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400" kern="0" dirty="0">
                  <a:gradFill>
                    <a:gsLst>
                      <a:gs pos="0">
                        <a:srgbClr val="404040"/>
                      </a:gs>
                      <a:gs pos="100000">
                        <a:srgbClr val="404040"/>
                      </a:gs>
                    </a:gsLst>
                    <a:lin ang="5400000" scaled="0"/>
                  </a:gradFill>
                </a:rPr>
                <a:t>Face Identification</a:t>
              </a:r>
            </a:p>
          </p:txBody>
        </p:sp>
      </p:grpSp>
      <p:sp>
        <p:nvSpPr>
          <p:cNvPr id="105" name="Rectangle 104"/>
          <p:cNvSpPr/>
          <p:nvPr/>
        </p:nvSpPr>
        <p:spPr>
          <a:xfrm>
            <a:off x="8239206" y="1966289"/>
            <a:ext cx="1900736" cy="650695"/>
          </a:xfrm>
          <a:prstGeom prst="rect">
            <a:avLst/>
          </a:prstGeom>
          <a:solidFill>
            <a:schemeClr val="tx2">
              <a:lumMod val="60000"/>
              <a:lumOff val="40000"/>
            </a:schemeClr>
          </a:solidFill>
          <a:ln w="25400"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600" kern="0" dirty="0">
                <a:gradFill>
                  <a:gsLst>
                    <a:gs pos="0">
                      <a:srgbClr val="FFFFFF"/>
                    </a:gs>
                    <a:gs pos="100000">
                      <a:srgbClr val="FFFFFF"/>
                    </a:gs>
                  </a:gsLst>
                  <a:lin ang="5400000" scaled="0"/>
                </a:gradFill>
              </a:rPr>
              <a:t>Video</a:t>
            </a:r>
          </a:p>
        </p:txBody>
      </p:sp>
      <p:grpSp>
        <p:nvGrpSpPr>
          <p:cNvPr id="106" name="Group 105"/>
          <p:cNvGrpSpPr/>
          <p:nvPr/>
        </p:nvGrpSpPr>
        <p:grpSpPr>
          <a:xfrm>
            <a:off x="8239206" y="3415188"/>
            <a:ext cx="1900735" cy="533401"/>
            <a:chOff x="9620946" y="5021262"/>
            <a:chExt cx="2540895" cy="533401"/>
          </a:xfrm>
        </p:grpSpPr>
        <p:grpSp>
          <p:nvGrpSpPr>
            <p:cNvPr id="138" name="Group 137"/>
            <p:cNvGrpSpPr/>
            <p:nvPr/>
          </p:nvGrpSpPr>
          <p:grpSpPr>
            <a:xfrm>
              <a:off x="9620946" y="5021262"/>
              <a:ext cx="2540895" cy="533401"/>
              <a:chOff x="503237" y="3802062"/>
              <a:chExt cx="2540895" cy="533401"/>
            </a:xfrm>
          </p:grpSpPr>
          <p:sp>
            <p:nvSpPr>
              <p:cNvPr id="140" name="Flowchart: Process 8"/>
              <p:cNvSpPr/>
              <p:nvPr/>
            </p:nvSpPr>
            <p:spPr bwMode="auto">
              <a:xfrm>
                <a:off x="584200" y="38020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41" name="Parallelogram 140"/>
              <p:cNvSpPr/>
              <p:nvPr/>
            </p:nvSpPr>
            <p:spPr bwMode="auto">
              <a:xfrm>
                <a:off x="503237" y="38020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endParaRPr lang="en-US" sz="1400" kern="0" dirty="0">
                  <a:solidFill>
                    <a:srgbClr val="FFFFFF"/>
                  </a:solidFill>
                </a:endParaRPr>
              </a:p>
            </p:txBody>
          </p:sp>
        </p:grpSp>
        <p:sp>
          <p:nvSpPr>
            <p:cNvPr id="139" name="Rectangle 138"/>
            <p:cNvSpPr/>
            <p:nvPr/>
          </p:nvSpPr>
          <p:spPr>
            <a:xfrm>
              <a:off x="10089693" y="5125889"/>
              <a:ext cx="1923478" cy="324146"/>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400" kern="0" dirty="0">
                  <a:gradFill>
                    <a:gsLst>
                      <a:gs pos="0">
                        <a:srgbClr val="404040"/>
                      </a:gs>
                      <a:gs pos="100000">
                        <a:srgbClr val="404040"/>
                      </a:gs>
                    </a:gsLst>
                    <a:lin ang="5400000" scaled="0"/>
                  </a:gradFill>
                </a:rPr>
                <a:t>Face Detection and Tracking</a:t>
              </a:r>
            </a:p>
          </p:txBody>
        </p:sp>
      </p:grpSp>
      <p:grpSp>
        <p:nvGrpSpPr>
          <p:cNvPr id="107" name="Group 106"/>
          <p:cNvGrpSpPr/>
          <p:nvPr/>
        </p:nvGrpSpPr>
        <p:grpSpPr>
          <a:xfrm>
            <a:off x="8239206" y="4024788"/>
            <a:ext cx="1900736" cy="533401"/>
            <a:chOff x="9620946" y="5630862"/>
            <a:chExt cx="2540895" cy="533401"/>
          </a:xfrm>
        </p:grpSpPr>
        <p:grpSp>
          <p:nvGrpSpPr>
            <p:cNvPr id="134" name="Group 133"/>
            <p:cNvGrpSpPr/>
            <p:nvPr/>
          </p:nvGrpSpPr>
          <p:grpSpPr>
            <a:xfrm>
              <a:off x="9620946" y="5630862"/>
              <a:ext cx="2540895" cy="533401"/>
              <a:chOff x="503237" y="3802062"/>
              <a:chExt cx="2540895" cy="533401"/>
            </a:xfrm>
          </p:grpSpPr>
          <p:sp>
            <p:nvSpPr>
              <p:cNvPr id="136" name="Flowchart: Process 8"/>
              <p:cNvSpPr/>
              <p:nvPr/>
            </p:nvSpPr>
            <p:spPr bwMode="auto">
              <a:xfrm>
                <a:off x="584200" y="38020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37" name="Parallelogram 136"/>
              <p:cNvSpPr/>
              <p:nvPr/>
            </p:nvSpPr>
            <p:spPr bwMode="auto">
              <a:xfrm>
                <a:off x="503237" y="38020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endParaRPr lang="en-US" sz="1400" kern="0" dirty="0">
                  <a:solidFill>
                    <a:srgbClr val="FFFFFF"/>
                  </a:solidFill>
                </a:endParaRPr>
              </a:p>
            </p:txBody>
          </p:sp>
        </p:grpSp>
        <p:sp>
          <p:nvSpPr>
            <p:cNvPr id="135" name="Rectangle 134"/>
            <p:cNvSpPr/>
            <p:nvPr/>
          </p:nvSpPr>
          <p:spPr>
            <a:xfrm>
              <a:off x="10077800" y="5707062"/>
              <a:ext cx="1923478" cy="386560"/>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400" kern="0" dirty="0">
                  <a:gradFill>
                    <a:gsLst>
                      <a:gs pos="0">
                        <a:srgbClr val="404040"/>
                      </a:gs>
                      <a:gs pos="100000">
                        <a:srgbClr val="404040"/>
                      </a:gs>
                    </a:gsLst>
                    <a:lin ang="5400000" scaled="0"/>
                  </a:gradFill>
                </a:rPr>
                <a:t>Motion Detection</a:t>
              </a:r>
            </a:p>
          </p:txBody>
        </p:sp>
      </p:grpSp>
      <p:grpSp>
        <p:nvGrpSpPr>
          <p:cNvPr id="108" name="Group 107"/>
          <p:cNvGrpSpPr/>
          <p:nvPr/>
        </p:nvGrpSpPr>
        <p:grpSpPr>
          <a:xfrm>
            <a:off x="8239206" y="2806032"/>
            <a:ext cx="1900736" cy="533401"/>
            <a:chOff x="9620946" y="3192462"/>
            <a:chExt cx="2540895" cy="533401"/>
          </a:xfrm>
        </p:grpSpPr>
        <p:grpSp>
          <p:nvGrpSpPr>
            <p:cNvPr id="130" name="Group 129"/>
            <p:cNvGrpSpPr/>
            <p:nvPr/>
          </p:nvGrpSpPr>
          <p:grpSpPr>
            <a:xfrm>
              <a:off x="9620946" y="3192462"/>
              <a:ext cx="2540895" cy="533401"/>
              <a:chOff x="503237" y="3192462"/>
              <a:chExt cx="2540895" cy="533401"/>
            </a:xfrm>
          </p:grpSpPr>
          <p:sp>
            <p:nvSpPr>
              <p:cNvPr id="132"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33" name="Parallelogram 132"/>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endParaRPr lang="en-US" sz="1400" kern="0" dirty="0">
                  <a:solidFill>
                    <a:srgbClr val="FFFFFF"/>
                  </a:solidFill>
                </a:endParaRPr>
              </a:p>
            </p:txBody>
          </p:sp>
        </p:grpSp>
        <p:sp>
          <p:nvSpPr>
            <p:cNvPr id="131" name="Rectangle 130"/>
            <p:cNvSpPr/>
            <p:nvPr/>
          </p:nvSpPr>
          <p:spPr>
            <a:xfrm>
              <a:off x="10078146" y="3268662"/>
              <a:ext cx="1923478" cy="388654"/>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400" kern="0" dirty="0">
                  <a:gradFill>
                    <a:gsLst>
                      <a:gs pos="0">
                        <a:srgbClr val="404040"/>
                      </a:gs>
                      <a:gs pos="100000">
                        <a:srgbClr val="404040"/>
                      </a:gs>
                    </a:gsLst>
                    <a:lin ang="5400000" scaled="0"/>
                  </a:gradFill>
                </a:rPr>
                <a:t>Stabilization</a:t>
              </a:r>
            </a:p>
          </p:txBody>
        </p:sp>
      </p:grpSp>
      <p:grpSp>
        <p:nvGrpSpPr>
          <p:cNvPr id="109" name="Group 108"/>
          <p:cNvGrpSpPr/>
          <p:nvPr/>
        </p:nvGrpSpPr>
        <p:grpSpPr>
          <a:xfrm>
            <a:off x="8239205" y="4633944"/>
            <a:ext cx="1900736" cy="533401"/>
            <a:chOff x="9620946" y="5630862"/>
            <a:chExt cx="2540895" cy="533401"/>
          </a:xfrm>
        </p:grpSpPr>
        <p:grpSp>
          <p:nvGrpSpPr>
            <p:cNvPr id="126" name="Group 125"/>
            <p:cNvGrpSpPr/>
            <p:nvPr/>
          </p:nvGrpSpPr>
          <p:grpSpPr>
            <a:xfrm>
              <a:off x="9620946" y="5630862"/>
              <a:ext cx="2540895" cy="533401"/>
              <a:chOff x="503237" y="3802062"/>
              <a:chExt cx="2540895" cy="533401"/>
            </a:xfrm>
          </p:grpSpPr>
          <p:sp>
            <p:nvSpPr>
              <p:cNvPr id="128" name="Flowchart: Process 8"/>
              <p:cNvSpPr/>
              <p:nvPr/>
            </p:nvSpPr>
            <p:spPr bwMode="auto">
              <a:xfrm>
                <a:off x="584200" y="38020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29" name="Parallelogram 128"/>
              <p:cNvSpPr/>
              <p:nvPr/>
            </p:nvSpPr>
            <p:spPr bwMode="auto">
              <a:xfrm>
                <a:off x="503237" y="38020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endParaRPr lang="en-US" sz="1400" kern="0" dirty="0">
                  <a:solidFill>
                    <a:srgbClr val="FFFFFF"/>
                  </a:solidFill>
                </a:endParaRPr>
              </a:p>
            </p:txBody>
          </p:sp>
        </p:grpSp>
        <p:sp>
          <p:nvSpPr>
            <p:cNvPr id="127" name="Rectangle 126"/>
            <p:cNvSpPr/>
            <p:nvPr/>
          </p:nvSpPr>
          <p:spPr>
            <a:xfrm>
              <a:off x="10077800" y="5707062"/>
              <a:ext cx="1923477" cy="386560"/>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400" kern="0" dirty="0">
                  <a:gradFill>
                    <a:gsLst>
                      <a:gs pos="0">
                        <a:srgbClr val="404040"/>
                      </a:gs>
                      <a:gs pos="100000">
                        <a:srgbClr val="404040"/>
                      </a:gs>
                    </a:gsLst>
                    <a:lin ang="5400000" scaled="0"/>
                  </a:gradFill>
                </a:rPr>
                <a:t>Video Thumbnail</a:t>
              </a:r>
            </a:p>
          </p:txBody>
        </p:sp>
      </p:grpSp>
      <p:grpSp>
        <p:nvGrpSpPr>
          <p:cNvPr id="111" name="Group 110"/>
          <p:cNvGrpSpPr/>
          <p:nvPr/>
        </p:nvGrpSpPr>
        <p:grpSpPr>
          <a:xfrm>
            <a:off x="2311375" y="4641616"/>
            <a:ext cx="1885895" cy="533401"/>
            <a:chOff x="6746814" y="3802062"/>
            <a:chExt cx="2540895" cy="533401"/>
          </a:xfrm>
        </p:grpSpPr>
        <p:grpSp>
          <p:nvGrpSpPr>
            <p:cNvPr id="122" name="Group 121"/>
            <p:cNvGrpSpPr/>
            <p:nvPr/>
          </p:nvGrpSpPr>
          <p:grpSpPr>
            <a:xfrm>
              <a:off x="6746814" y="3802062"/>
              <a:ext cx="2540895" cy="533401"/>
              <a:chOff x="503237" y="3192462"/>
              <a:chExt cx="2540895" cy="533401"/>
            </a:xfrm>
          </p:grpSpPr>
          <p:sp>
            <p:nvSpPr>
              <p:cNvPr id="124"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25" name="Parallelogram 124"/>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endParaRPr lang="en-US" sz="1400" kern="0" dirty="0">
                  <a:solidFill>
                    <a:srgbClr val="FFFFFF"/>
                  </a:solidFill>
                </a:endParaRPr>
              </a:p>
            </p:txBody>
          </p:sp>
        </p:grpSp>
        <p:sp>
          <p:nvSpPr>
            <p:cNvPr id="123" name="Rectangle 122"/>
            <p:cNvSpPr/>
            <p:nvPr/>
          </p:nvSpPr>
          <p:spPr>
            <a:xfrm>
              <a:off x="7192782" y="3866584"/>
              <a:ext cx="1923478" cy="388654"/>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400" kern="0" dirty="0">
                  <a:gradFill>
                    <a:gsLst>
                      <a:gs pos="0">
                        <a:srgbClr val="404040"/>
                      </a:gs>
                      <a:gs pos="100000">
                        <a:srgbClr val="404040"/>
                      </a:gs>
                    </a:gsLst>
                    <a:lin ang="5400000" scaled="0"/>
                  </a:gradFill>
                </a:rPr>
                <a:t>Generate Thumbnail</a:t>
              </a:r>
            </a:p>
          </p:txBody>
        </p:sp>
      </p:grpSp>
      <p:grpSp>
        <p:nvGrpSpPr>
          <p:cNvPr id="115" name="Group 114"/>
          <p:cNvGrpSpPr/>
          <p:nvPr/>
        </p:nvGrpSpPr>
        <p:grpSpPr>
          <a:xfrm>
            <a:off x="6258930" y="3328788"/>
            <a:ext cx="1980816" cy="691360"/>
            <a:chOff x="4237036" y="3756437"/>
            <a:chExt cx="1980816" cy="691360"/>
          </a:xfrm>
        </p:grpSpPr>
        <p:grpSp>
          <p:nvGrpSpPr>
            <p:cNvPr id="116" name="Group 115"/>
            <p:cNvGrpSpPr/>
            <p:nvPr/>
          </p:nvGrpSpPr>
          <p:grpSpPr>
            <a:xfrm>
              <a:off x="4237036" y="3756437"/>
              <a:ext cx="1900736" cy="691360"/>
              <a:chOff x="641124" y="3117309"/>
              <a:chExt cx="2540895" cy="691360"/>
            </a:xfrm>
          </p:grpSpPr>
          <p:grpSp>
            <p:nvGrpSpPr>
              <p:cNvPr id="118" name="Group 117"/>
              <p:cNvGrpSpPr/>
              <p:nvPr/>
            </p:nvGrpSpPr>
            <p:grpSpPr>
              <a:xfrm>
                <a:off x="641124" y="3192462"/>
                <a:ext cx="2540895" cy="533401"/>
                <a:chOff x="503237" y="3192462"/>
                <a:chExt cx="2540895" cy="533401"/>
              </a:xfrm>
            </p:grpSpPr>
            <p:sp>
              <p:nvSpPr>
                <p:cNvPr id="120"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21" name="Parallelogram 120"/>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endParaRPr lang="en-US" sz="1400" kern="0" dirty="0">
                    <a:solidFill>
                      <a:srgbClr val="FFFFFF"/>
                    </a:solidFill>
                  </a:endParaRPr>
                </a:p>
              </p:txBody>
            </p:sp>
          </p:grpSp>
          <p:sp>
            <p:nvSpPr>
              <p:cNvPr id="119" name="Rectangle 118"/>
              <p:cNvSpPr/>
              <p:nvPr/>
            </p:nvSpPr>
            <p:spPr>
              <a:xfrm>
                <a:off x="1078744" y="3117309"/>
                <a:ext cx="1923478" cy="691360"/>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endParaRPr lang="en-US" sz="1400" kern="0" dirty="0">
                  <a:gradFill>
                    <a:gsLst>
                      <a:gs pos="0">
                        <a:srgbClr val="404040"/>
                      </a:gs>
                      <a:gs pos="100000">
                        <a:srgbClr val="404040"/>
                      </a:gs>
                    </a:gsLst>
                    <a:lin ang="5400000" scaled="0"/>
                  </a:gradFill>
                </a:endParaRPr>
              </a:p>
            </p:txBody>
          </p:sp>
        </p:grpSp>
        <p:sp>
          <p:nvSpPr>
            <p:cNvPr id="117" name="Rectangle 116"/>
            <p:cNvSpPr/>
            <p:nvPr/>
          </p:nvSpPr>
          <p:spPr>
            <a:xfrm>
              <a:off x="4494825" y="3904181"/>
              <a:ext cx="1723027" cy="385874"/>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400" kern="0" dirty="0">
                  <a:gradFill>
                    <a:gsLst>
                      <a:gs pos="0">
                        <a:srgbClr val="404040"/>
                      </a:gs>
                      <a:gs pos="100000">
                        <a:srgbClr val="404040"/>
                      </a:gs>
                    </a:gsLst>
                    <a:lin ang="5400000" scaled="0"/>
                  </a:gradFill>
                </a:rPr>
                <a:t>Recognize Emotions - Video</a:t>
              </a:r>
            </a:p>
          </p:txBody>
        </p:sp>
      </p:grpSp>
      <p:grpSp>
        <p:nvGrpSpPr>
          <p:cNvPr id="2" name="Group 1"/>
          <p:cNvGrpSpPr/>
          <p:nvPr/>
        </p:nvGrpSpPr>
        <p:grpSpPr>
          <a:xfrm>
            <a:off x="7348760" y="2107998"/>
            <a:ext cx="676464" cy="368689"/>
            <a:chOff x="8896527" y="1408551"/>
            <a:chExt cx="676464" cy="368689"/>
          </a:xfrm>
        </p:grpSpPr>
        <p:sp>
          <p:nvSpPr>
            <p:cNvPr id="180" name="Freeform 22"/>
            <p:cNvSpPr>
              <a:spLocks noChangeAspect="1"/>
            </p:cNvSpPr>
            <p:nvPr/>
          </p:nvSpPr>
          <p:spPr bwMode="auto">
            <a:xfrm>
              <a:off x="8896527" y="1431867"/>
              <a:ext cx="674510" cy="312795"/>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113" name="Picture 112"/>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8896527" y="1408551"/>
              <a:ext cx="676464" cy="368689"/>
            </a:xfrm>
            <a:prstGeom prst="rect">
              <a:avLst/>
            </a:prstGeom>
          </p:spPr>
        </p:pic>
      </p:grpSp>
      <p:grpSp>
        <p:nvGrpSpPr>
          <p:cNvPr id="3" name="Group 2"/>
          <p:cNvGrpSpPr/>
          <p:nvPr/>
        </p:nvGrpSpPr>
        <p:grpSpPr>
          <a:xfrm>
            <a:off x="9255192" y="2125705"/>
            <a:ext cx="676464" cy="368689"/>
            <a:chOff x="8880646" y="1318732"/>
            <a:chExt cx="676464" cy="368689"/>
          </a:xfrm>
        </p:grpSpPr>
        <p:sp>
          <p:nvSpPr>
            <p:cNvPr id="182" name="Freeform 22"/>
            <p:cNvSpPr>
              <a:spLocks noChangeAspect="1"/>
            </p:cNvSpPr>
            <p:nvPr/>
          </p:nvSpPr>
          <p:spPr bwMode="auto">
            <a:xfrm>
              <a:off x="8882600" y="1347247"/>
              <a:ext cx="674510" cy="297328"/>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114" name="Picture 113"/>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8880646" y="1318732"/>
              <a:ext cx="676464" cy="368689"/>
            </a:xfrm>
            <a:prstGeom prst="rect">
              <a:avLst/>
            </a:prstGeom>
          </p:spPr>
        </p:pic>
      </p:grpSp>
      <p:grpSp>
        <p:nvGrpSpPr>
          <p:cNvPr id="4" name="Group 3"/>
          <p:cNvGrpSpPr/>
          <p:nvPr/>
        </p:nvGrpSpPr>
        <p:grpSpPr>
          <a:xfrm>
            <a:off x="5189256" y="2090659"/>
            <a:ext cx="685988" cy="368689"/>
            <a:chOff x="8960559" y="1308809"/>
            <a:chExt cx="685988" cy="368689"/>
          </a:xfrm>
        </p:grpSpPr>
        <p:sp>
          <p:nvSpPr>
            <p:cNvPr id="185" name="Freeform 22"/>
            <p:cNvSpPr>
              <a:spLocks noChangeAspect="1"/>
            </p:cNvSpPr>
            <p:nvPr/>
          </p:nvSpPr>
          <p:spPr bwMode="auto">
            <a:xfrm>
              <a:off x="8972037" y="1354375"/>
              <a:ext cx="674510" cy="297328"/>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112" name="Picture 111"/>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8960559" y="1308809"/>
              <a:ext cx="679669" cy="368689"/>
            </a:xfrm>
            <a:prstGeom prst="rect">
              <a:avLst/>
            </a:prstGeom>
          </p:spPr>
        </p:pic>
      </p:grpSp>
      <p:grpSp>
        <p:nvGrpSpPr>
          <p:cNvPr id="5" name="Group 4"/>
          <p:cNvGrpSpPr/>
          <p:nvPr/>
        </p:nvGrpSpPr>
        <p:grpSpPr>
          <a:xfrm>
            <a:off x="3246902" y="2129641"/>
            <a:ext cx="674510" cy="364753"/>
            <a:chOff x="7962513" y="1280933"/>
            <a:chExt cx="674510" cy="364753"/>
          </a:xfrm>
        </p:grpSpPr>
        <p:sp>
          <p:nvSpPr>
            <p:cNvPr id="183" name="Freeform 22"/>
            <p:cNvSpPr>
              <a:spLocks noChangeAspect="1"/>
            </p:cNvSpPr>
            <p:nvPr/>
          </p:nvSpPr>
          <p:spPr bwMode="auto">
            <a:xfrm>
              <a:off x="7962513" y="1317476"/>
              <a:ext cx="674510" cy="297328"/>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110" name="Picture 109"/>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Lst>
            </a:blip>
            <a:stretch>
              <a:fillRect/>
            </a:stretch>
          </p:blipFill>
          <p:spPr>
            <a:xfrm>
              <a:off x="7962513" y="1280933"/>
              <a:ext cx="670356" cy="364753"/>
            </a:xfrm>
            <a:prstGeom prst="rect">
              <a:avLst/>
            </a:prstGeom>
          </p:spPr>
        </p:pic>
      </p:grpSp>
    </p:spTree>
    <p:extLst>
      <p:ext uri="{BB962C8B-B14F-4D97-AF65-F5344CB8AC3E}">
        <p14:creationId xmlns:p14="http://schemas.microsoft.com/office/powerpoint/2010/main" val="35313041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Microsoft Cognitive Services</a:t>
            </a:r>
            <a:endParaRPr lang="en-US" dirty="0"/>
          </a:p>
        </p:txBody>
      </p:sp>
      <p:sp>
        <p:nvSpPr>
          <p:cNvPr id="382" name="Rectangle 381"/>
          <p:cNvSpPr/>
          <p:nvPr/>
        </p:nvSpPr>
        <p:spPr>
          <a:xfrm>
            <a:off x="17605" y="1495911"/>
            <a:ext cx="11889564" cy="4653357"/>
          </a:xfrm>
          <a:prstGeom prst="rect">
            <a:avLst/>
          </a:prstGeom>
          <a:noFill/>
          <a:ln w="10795" cap="flat" cmpd="sng" algn="ctr">
            <a:solidFill>
              <a:srgbClr val="F8F8F8">
                <a:lumMod val="40000"/>
                <a:lumOff val="60000"/>
              </a:srgbClr>
            </a:solidFill>
            <a:prstDash val="lgDash"/>
          </a:ln>
          <a:effectLst/>
        </p:spPr>
        <p:txBody>
          <a:bodyPr lIns="121725" tIns="60862" rIns="121725" bIns="60862" rtlCol="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92" name="Group 91"/>
          <p:cNvGrpSpPr/>
          <p:nvPr/>
        </p:nvGrpSpPr>
        <p:grpSpPr>
          <a:xfrm>
            <a:off x="2296535" y="3407768"/>
            <a:ext cx="1885896" cy="533401"/>
            <a:chOff x="6746814" y="4411662"/>
            <a:chExt cx="2540895" cy="533401"/>
          </a:xfrm>
        </p:grpSpPr>
        <p:grpSp>
          <p:nvGrpSpPr>
            <p:cNvPr id="176" name="Group 175"/>
            <p:cNvGrpSpPr/>
            <p:nvPr/>
          </p:nvGrpSpPr>
          <p:grpSpPr>
            <a:xfrm>
              <a:off x="6746814" y="4411662"/>
              <a:ext cx="2540895" cy="533401"/>
              <a:chOff x="503237" y="3192462"/>
              <a:chExt cx="2540895" cy="533401"/>
            </a:xfrm>
          </p:grpSpPr>
          <p:sp>
            <p:nvSpPr>
              <p:cNvPr id="178"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79" name="Parallelogram 178"/>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endParaRPr lang="en-US" sz="1400" kern="0" dirty="0">
                  <a:solidFill>
                    <a:srgbClr val="FFFFFF"/>
                  </a:solidFill>
                </a:endParaRPr>
              </a:p>
            </p:txBody>
          </p:sp>
        </p:grpSp>
        <p:sp>
          <p:nvSpPr>
            <p:cNvPr id="177" name="Rectangle 176"/>
            <p:cNvSpPr/>
            <p:nvPr/>
          </p:nvSpPr>
          <p:spPr>
            <a:xfrm>
              <a:off x="7194120" y="4520801"/>
              <a:ext cx="1923478" cy="329012"/>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400" kern="0" dirty="0">
                  <a:gradFill>
                    <a:gsLst>
                      <a:gs pos="0">
                        <a:srgbClr val="404040"/>
                      </a:gs>
                      <a:gs pos="100000">
                        <a:srgbClr val="404040"/>
                      </a:gs>
                    </a:gsLst>
                    <a:lin ang="5400000" scaled="0"/>
                  </a:gradFill>
                </a:rPr>
                <a:t>Recognize Celebrities</a:t>
              </a:r>
            </a:p>
          </p:txBody>
        </p:sp>
      </p:grpSp>
      <p:grpSp>
        <p:nvGrpSpPr>
          <p:cNvPr id="93" name="Group 92"/>
          <p:cNvGrpSpPr/>
          <p:nvPr/>
        </p:nvGrpSpPr>
        <p:grpSpPr>
          <a:xfrm>
            <a:off x="4277733" y="3411182"/>
            <a:ext cx="1900735" cy="533401"/>
            <a:chOff x="9620946" y="5021262"/>
            <a:chExt cx="2540895" cy="533401"/>
          </a:xfrm>
        </p:grpSpPr>
        <p:grpSp>
          <p:nvGrpSpPr>
            <p:cNvPr id="172" name="Group 171"/>
            <p:cNvGrpSpPr/>
            <p:nvPr/>
          </p:nvGrpSpPr>
          <p:grpSpPr>
            <a:xfrm>
              <a:off x="9620946" y="5021262"/>
              <a:ext cx="2540895" cy="533401"/>
              <a:chOff x="503237" y="3802062"/>
              <a:chExt cx="2540895" cy="533401"/>
            </a:xfrm>
          </p:grpSpPr>
          <p:sp>
            <p:nvSpPr>
              <p:cNvPr id="174" name="Flowchart: Process 8"/>
              <p:cNvSpPr/>
              <p:nvPr/>
            </p:nvSpPr>
            <p:spPr bwMode="auto">
              <a:xfrm>
                <a:off x="584200" y="38020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75" name="Parallelogram 174"/>
              <p:cNvSpPr/>
              <p:nvPr/>
            </p:nvSpPr>
            <p:spPr bwMode="auto">
              <a:xfrm>
                <a:off x="503237" y="38020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endParaRPr lang="en-US" sz="1400" kern="0" dirty="0">
                  <a:solidFill>
                    <a:srgbClr val="FFFFFF"/>
                  </a:solidFill>
                </a:endParaRPr>
              </a:p>
            </p:txBody>
          </p:sp>
        </p:grpSp>
        <p:sp>
          <p:nvSpPr>
            <p:cNvPr id="173" name="Rectangle 172"/>
            <p:cNvSpPr/>
            <p:nvPr/>
          </p:nvSpPr>
          <p:spPr>
            <a:xfrm>
              <a:off x="10089693" y="5125889"/>
              <a:ext cx="1923478" cy="324146"/>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400" kern="0" dirty="0">
                  <a:gradFill>
                    <a:gsLst>
                      <a:gs pos="0">
                        <a:srgbClr val="404040"/>
                      </a:gs>
                      <a:gs pos="100000">
                        <a:srgbClr val="404040"/>
                      </a:gs>
                    </a:gsLst>
                    <a:lin ang="5400000" scaled="0"/>
                  </a:gradFill>
                </a:rPr>
                <a:t>Face Verification</a:t>
              </a:r>
            </a:p>
          </p:txBody>
        </p:sp>
      </p:grpSp>
      <p:grpSp>
        <p:nvGrpSpPr>
          <p:cNvPr id="94" name="Group 93"/>
          <p:cNvGrpSpPr/>
          <p:nvPr/>
        </p:nvGrpSpPr>
        <p:grpSpPr>
          <a:xfrm>
            <a:off x="4277733" y="4020782"/>
            <a:ext cx="1900736" cy="533401"/>
            <a:chOff x="9620946" y="5630862"/>
            <a:chExt cx="2540895" cy="533401"/>
          </a:xfrm>
        </p:grpSpPr>
        <p:grpSp>
          <p:nvGrpSpPr>
            <p:cNvPr id="168" name="Group 167"/>
            <p:cNvGrpSpPr/>
            <p:nvPr/>
          </p:nvGrpSpPr>
          <p:grpSpPr>
            <a:xfrm>
              <a:off x="9620946" y="5630862"/>
              <a:ext cx="2540895" cy="533401"/>
              <a:chOff x="503237" y="3802062"/>
              <a:chExt cx="2540895" cy="533401"/>
            </a:xfrm>
          </p:grpSpPr>
          <p:sp>
            <p:nvSpPr>
              <p:cNvPr id="170" name="Flowchart: Process 8"/>
              <p:cNvSpPr/>
              <p:nvPr/>
            </p:nvSpPr>
            <p:spPr bwMode="auto">
              <a:xfrm>
                <a:off x="584200" y="38020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71" name="Parallelogram 170"/>
              <p:cNvSpPr/>
              <p:nvPr/>
            </p:nvSpPr>
            <p:spPr bwMode="auto">
              <a:xfrm>
                <a:off x="503237" y="38020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endParaRPr lang="en-US" sz="1400" kern="0" dirty="0">
                  <a:solidFill>
                    <a:srgbClr val="FFFFFF"/>
                  </a:solidFill>
                </a:endParaRPr>
              </a:p>
            </p:txBody>
          </p:sp>
        </p:grpSp>
        <p:sp>
          <p:nvSpPr>
            <p:cNvPr id="169" name="Rectangle 168"/>
            <p:cNvSpPr/>
            <p:nvPr/>
          </p:nvSpPr>
          <p:spPr>
            <a:xfrm>
              <a:off x="10077800" y="5707062"/>
              <a:ext cx="1923478" cy="386560"/>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400" kern="0" dirty="0">
                  <a:gradFill>
                    <a:gsLst>
                      <a:gs pos="0">
                        <a:srgbClr val="404040"/>
                      </a:gs>
                      <a:gs pos="100000">
                        <a:srgbClr val="404040"/>
                      </a:gs>
                    </a:gsLst>
                    <a:lin ang="5400000" scaled="0"/>
                  </a:gradFill>
                </a:rPr>
                <a:t>Similar Face Searching</a:t>
              </a:r>
            </a:p>
          </p:txBody>
        </p:sp>
      </p:grpSp>
      <p:grpSp>
        <p:nvGrpSpPr>
          <p:cNvPr id="95" name="Group 94"/>
          <p:cNvGrpSpPr/>
          <p:nvPr/>
        </p:nvGrpSpPr>
        <p:grpSpPr>
          <a:xfrm>
            <a:off x="4277733" y="2802026"/>
            <a:ext cx="1900736" cy="533401"/>
            <a:chOff x="9620946" y="3192462"/>
            <a:chExt cx="2540895" cy="533401"/>
          </a:xfrm>
        </p:grpSpPr>
        <p:grpSp>
          <p:nvGrpSpPr>
            <p:cNvPr id="164" name="Group 163"/>
            <p:cNvGrpSpPr/>
            <p:nvPr/>
          </p:nvGrpSpPr>
          <p:grpSpPr>
            <a:xfrm>
              <a:off x="9620946" y="3192462"/>
              <a:ext cx="2540895" cy="533401"/>
              <a:chOff x="503237" y="3192462"/>
              <a:chExt cx="2540895" cy="533401"/>
            </a:xfrm>
          </p:grpSpPr>
          <p:sp>
            <p:nvSpPr>
              <p:cNvPr id="166"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67" name="Parallelogram 166"/>
              <p:cNvSpPr/>
              <p:nvPr/>
            </p:nvSpPr>
            <p:spPr bwMode="auto">
              <a:xfrm>
                <a:off x="503237" y="3192463"/>
                <a:ext cx="427037" cy="533400"/>
              </a:xfrm>
              <a:prstGeom prst="parallelogram">
                <a:avLst>
                  <a:gd name="adj" fmla="val 55592"/>
                </a:avLst>
              </a:prstGeom>
              <a:solidFill>
                <a:schemeClr val="accent1">
                  <a:lumMod val="75000"/>
                </a:schemeClr>
              </a:solid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endParaRPr lang="en-US" sz="1400" kern="0" dirty="0">
                  <a:solidFill>
                    <a:srgbClr val="FFFFFF"/>
                  </a:solidFill>
                </a:endParaRPr>
              </a:p>
            </p:txBody>
          </p:sp>
        </p:grpSp>
        <p:sp>
          <p:nvSpPr>
            <p:cNvPr id="165" name="Rectangle 164"/>
            <p:cNvSpPr/>
            <p:nvPr/>
          </p:nvSpPr>
          <p:spPr>
            <a:xfrm>
              <a:off x="10078146" y="3268662"/>
              <a:ext cx="1923478" cy="388654"/>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400" kern="0" dirty="0">
                  <a:solidFill>
                    <a:schemeClr val="bg1"/>
                  </a:solidFill>
                </a:rPr>
                <a:t>Face </a:t>
              </a:r>
            </a:p>
            <a:p>
              <a:pPr defTabSz="914400">
                <a:defRPr/>
              </a:pPr>
              <a:r>
                <a:rPr lang="en-US" sz="1400" kern="0" dirty="0">
                  <a:solidFill>
                    <a:schemeClr val="bg1"/>
                  </a:solidFill>
                </a:rPr>
                <a:t>Detection</a:t>
              </a:r>
            </a:p>
          </p:txBody>
        </p:sp>
      </p:grpSp>
      <p:grpSp>
        <p:nvGrpSpPr>
          <p:cNvPr id="96" name="Group 95"/>
          <p:cNvGrpSpPr/>
          <p:nvPr/>
        </p:nvGrpSpPr>
        <p:grpSpPr>
          <a:xfrm>
            <a:off x="2296535" y="2798168"/>
            <a:ext cx="1900736" cy="533401"/>
            <a:chOff x="6746814" y="3192462"/>
            <a:chExt cx="2540895" cy="533401"/>
          </a:xfrm>
        </p:grpSpPr>
        <p:grpSp>
          <p:nvGrpSpPr>
            <p:cNvPr id="160" name="Group 159"/>
            <p:cNvGrpSpPr/>
            <p:nvPr/>
          </p:nvGrpSpPr>
          <p:grpSpPr>
            <a:xfrm>
              <a:off x="6746814" y="3192462"/>
              <a:ext cx="2540895" cy="533401"/>
              <a:chOff x="503237" y="3192462"/>
              <a:chExt cx="2540895" cy="533401"/>
            </a:xfrm>
          </p:grpSpPr>
          <p:sp>
            <p:nvSpPr>
              <p:cNvPr id="162"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63" name="Parallelogram 162"/>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endParaRPr lang="en-US" sz="1400" kern="0" dirty="0">
                  <a:solidFill>
                    <a:srgbClr val="FFFFFF"/>
                  </a:solidFill>
                </a:endParaRPr>
              </a:p>
            </p:txBody>
          </p:sp>
        </p:grpSp>
        <p:sp>
          <p:nvSpPr>
            <p:cNvPr id="161" name="Rectangle 160"/>
            <p:cNvSpPr/>
            <p:nvPr/>
          </p:nvSpPr>
          <p:spPr>
            <a:xfrm>
              <a:off x="7194120" y="3268662"/>
              <a:ext cx="1923478" cy="388654"/>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400" kern="0" dirty="0">
                  <a:gradFill>
                    <a:gsLst>
                      <a:gs pos="0">
                        <a:srgbClr val="404040"/>
                      </a:gs>
                      <a:gs pos="100000">
                        <a:srgbClr val="404040"/>
                      </a:gs>
                    </a:gsLst>
                    <a:lin ang="5400000" scaled="0"/>
                  </a:gradFill>
                </a:rPr>
                <a:t>Analyze </a:t>
              </a:r>
            </a:p>
            <a:p>
              <a:pPr defTabSz="914400">
                <a:defRPr/>
              </a:pPr>
              <a:r>
                <a:rPr lang="en-US" sz="1400" kern="0" dirty="0">
                  <a:gradFill>
                    <a:gsLst>
                      <a:gs pos="0">
                        <a:srgbClr val="404040"/>
                      </a:gs>
                      <a:gs pos="100000">
                        <a:srgbClr val="404040"/>
                      </a:gs>
                    </a:gsLst>
                    <a:lin ang="5400000" scaled="0"/>
                  </a:gradFill>
                </a:rPr>
                <a:t>Image</a:t>
              </a:r>
            </a:p>
          </p:txBody>
        </p:sp>
      </p:grpSp>
      <p:grpSp>
        <p:nvGrpSpPr>
          <p:cNvPr id="97" name="Group 96"/>
          <p:cNvGrpSpPr/>
          <p:nvPr/>
        </p:nvGrpSpPr>
        <p:grpSpPr>
          <a:xfrm>
            <a:off x="2296535" y="4017368"/>
            <a:ext cx="1885895" cy="533401"/>
            <a:chOff x="6746814" y="3802062"/>
            <a:chExt cx="2540895" cy="533401"/>
          </a:xfrm>
        </p:grpSpPr>
        <p:grpSp>
          <p:nvGrpSpPr>
            <p:cNvPr id="156" name="Group 155"/>
            <p:cNvGrpSpPr/>
            <p:nvPr/>
          </p:nvGrpSpPr>
          <p:grpSpPr>
            <a:xfrm>
              <a:off x="6746814" y="3802062"/>
              <a:ext cx="2540895" cy="533401"/>
              <a:chOff x="503237" y="3192462"/>
              <a:chExt cx="2540895" cy="533401"/>
            </a:xfrm>
          </p:grpSpPr>
          <p:sp>
            <p:nvSpPr>
              <p:cNvPr id="158"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59" name="Parallelogram 158"/>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endParaRPr lang="en-US" sz="1400" kern="0" dirty="0">
                  <a:solidFill>
                    <a:srgbClr val="FFFFFF"/>
                  </a:solidFill>
                </a:endParaRPr>
              </a:p>
            </p:txBody>
          </p:sp>
        </p:grpSp>
        <p:sp>
          <p:nvSpPr>
            <p:cNvPr id="157" name="Rectangle 156"/>
            <p:cNvSpPr/>
            <p:nvPr/>
          </p:nvSpPr>
          <p:spPr>
            <a:xfrm>
              <a:off x="7194120" y="3892910"/>
              <a:ext cx="1923478" cy="388654"/>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400" kern="0" dirty="0">
                  <a:gradFill>
                    <a:gsLst>
                      <a:gs pos="0">
                        <a:srgbClr val="404040"/>
                      </a:gs>
                      <a:gs pos="100000">
                        <a:srgbClr val="404040"/>
                      </a:gs>
                    </a:gsLst>
                    <a:lin ang="5400000" scaled="0"/>
                  </a:gradFill>
                </a:rPr>
                <a:t>OCR</a:t>
              </a:r>
            </a:p>
          </p:txBody>
        </p:sp>
      </p:grpSp>
      <p:sp>
        <p:nvSpPr>
          <p:cNvPr id="98" name="Rectangle 97"/>
          <p:cNvSpPr/>
          <p:nvPr/>
        </p:nvSpPr>
        <p:spPr>
          <a:xfrm>
            <a:off x="2296534" y="1222032"/>
            <a:ext cx="7843408" cy="650695"/>
          </a:xfrm>
          <a:prstGeom prst="rect">
            <a:avLst/>
          </a:prstGeom>
          <a:solidFill>
            <a:srgbClr val="0070C0"/>
          </a:solidFill>
          <a:ln w="25400"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400">
              <a:defRPr/>
            </a:pPr>
            <a:r>
              <a:rPr lang="en-US" sz="2800" kern="0" dirty="0">
                <a:gradFill>
                  <a:gsLst>
                    <a:gs pos="0">
                      <a:srgbClr val="FFFFFF"/>
                    </a:gs>
                    <a:gs pos="100000">
                      <a:srgbClr val="FFFFFF"/>
                    </a:gs>
                  </a:gsLst>
                  <a:lin ang="5400000" scaled="0"/>
                </a:gradFill>
              </a:rPr>
              <a:t>VISION APIs</a:t>
            </a:r>
          </a:p>
        </p:txBody>
      </p:sp>
      <p:sp>
        <p:nvSpPr>
          <p:cNvPr id="99" name="Rectangle 98"/>
          <p:cNvSpPr/>
          <p:nvPr/>
        </p:nvSpPr>
        <p:spPr>
          <a:xfrm>
            <a:off x="2296534" y="1966289"/>
            <a:ext cx="1900736" cy="650695"/>
          </a:xfrm>
          <a:prstGeom prst="rect">
            <a:avLst/>
          </a:prstGeom>
          <a:solidFill>
            <a:schemeClr val="tx2">
              <a:lumMod val="60000"/>
              <a:lumOff val="40000"/>
            </a:schemeClr>
          </a:solidFill>
          <a:ln w="25400"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600" kern="0" dirty="0">
                <a:gradFill>
                  <a:gsLst>
                    <a:gs pos="0">
                      <a:srgbClr val="FFFFFF"/>
                    </a:gs>
                    <a:gs pos="100000">
                      <a:srgbClr val="FFFFFF"/>
                    </a:gs>
                  </a:gsLst>
                  <a:lin ang="5400000" scaled="0"/>
                </a:gradFill>
              </a:rPr>
              <a:t>Vision</a:t>
            </a:r>
          </a:p>
        </p:txBody>
      </p:sp>
      <p:sp>
        <p:nvSpPr>
          <p:cNvPr id="100" name="Rectangle 99"/>
          <p:cNvSpPr/>
          <p:nvPr/>
        </p:nvSpPr>
        <p:spPr>
          <a:xfrm>
            <a:off x="4277732" y="1966289"/>
            <a:ext cx="1900736" cy="650695"/>
          </a:xfrm>
          <a:prstGeom prst="rect">
            <a:avLst/>
          </a:prstGeom>
          <a:solidFill>
            <a:schemeClr val="tx2">
              <a:lumMod val="60000"/>
              <a:lumOff val="40000"/>
            </a:schemeClr>
          </a:solidFill>
          <a:ln w="25400"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600" kern="0" dirty="0">
                <a:gradFill>
                  <a:gsLst>
                    <a:gs pos="0">
                      <a:srgbClr val="FFFFFF"/>
                    </a:gs>
                    <a:gs pos="100000">
                      <a:srgbClr val="FFFFFF"/>
                    </a:gs>
                  </a:gsLst>
                  <a:lin ang="5400000" scaled="0"/>
                </a:gradFill>
              </a:rPr>
              <a:t>Face</a:t>
            </a:r>
          </a:p>
        </p:txBody>
      </p:sp>
      <p:sp>
        <p:nvSpPr>
          <p:cNvPr id="101" name="Rectangle 100"/>
          <p:cNvSpPr/>
          <p:nvPr/>
        </p:nvSpPr>
        <p:spPr>
          <a:xfrm>
            <a:off x="6258930" y="1966289"/>
            <a:ext cx="1900736" cy="650695"/>
          </a:xfrm>
          <a:prstGeom prst="rect">
            <a:avLst/>
          </a:prstGeom>
          <a:solidFill>
            <a:schemeClr val="tx2">
              <a:lumMod val="60000"/>
              <a:lumOff val="40000"/>
            </a:schemeClr>
          </a:solidFill>
          <a:ln w="25400"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600" kern="0" dirty="0">
                <a:gradFill>
                  <a:gsLst>
                    <a:gs pos="0">
                      <a:srgbClr val="FFFFFF"/>
                    </a:gs>
                    <a:gs pos="100000">
                      <a:srgbClr val="FFFFFF"/>
                    </a:gs>
                  </a:gsLst>
                  <a:lin ang="5400000" scaled="0"/>
                </a:gradFill>
              </a:rPr>
              <a:t>Emotion </a:t>
            </a:r>
          </a:p>
        </p:txBody>
      </p:sp>
      <p:grpSp>
        <p:nvGrpSpPr>
          <p:cNvPr id="102" name="Group 101"/>
          <p:cNvGrpSpPr/>
          <p:nvPr/>
        </p:nvGrpSpPr>
        <p:grpSpPr>
          <a:xfrm>
            <a:off x="4277732" y="4629938"/>
            <a:ext cx="1900736" cy="533401"/>
            <a:chOff x="9620946" y="5630862"/>
            <a:chExt cx="2540895" cy="533401"/>
          </a:xfrm>
        </p:grpSpPr>
        <p:grpSp>
          <p:nvGrpSpPr>
            <p:cNvPr id="152" name="Group 151"/>
            <p:cNvGrpSpPr/>
            <p:nvPr/>
          </p:nvGrpSpPr>
          <p:grpSpPr>
            <a:xfrm>
              <a:off x="9620946" y="5630862"/>
              <a:ext cx="2540895" cy="533401"/>
              <a:chOff x="503237" y="3802062"/>
              <a:chExt cx="2540895" cy="533401"/>
            </a:xfrm>
          </p:grpSpPr>
          <p:sp>
            <p:nvSpPr>
              <p:cNvPr id="154" name="Flowchart: Process 8"/>
              <p:cNvSpPr/>
              <p:nvPr/>
            </p:nvSpPr>
            <p:spPr bwMode="auto">
              <a:xfrm>
                <a:off x="584200" y="38020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55" name="Parallelogram 154"/>
              <p:cNvSpPr/>
              <p:nvPr/>
            </p:nvSpPr>
            <p:spPr bwMode="auto">
              <a:xfrm>
                <a:off x="503237" y="38020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endParaRPr lang="en-US" sz="1400" kern="0" dirty="0">
                  <a:solidFill>
                    <a:srgbClr val="FFFFFF"/>
                  </a:solidFill>
                </a:endParaRPr>
              </a:p>
            </p:txBody>
          </p:sp>
        </p:grpSp>
        <p:sp>
          <p:nvSpPr>
            <p:cNvPr id="153" name="Rectangle 152"/>
            <p:cNvSpPr/>
            <p:nvPr/>
          </p:nvSpPr>
          <p:spPr>
            <a:xfrm>
              <a:off x="10077800" y="5707062"/>
              <a:ext cx="1923477" cy="386560"/>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400" kern="0" dirty="0">
                  <a:gradFill>
                    <a:gsLst>
                      <a:gs pos="0">
                        <a:srgbClr val="404040"/>
                      </a:gs>
                      <a:gs pos="100000">
                        <a:srgbClr val="404040"/>
                      </a:gs>
                    </a:gsLst>
                    <a:lin ang="5400000" scaled="0"/>
                  </a:gradFill>
                </a:rPr>
                <a:t>Face </a:t>
              </a:r>
            </a:p>
            <a:p>
              <a:pPr defTabSz="914400">
                <a:defRPr/>
              </a:pPr>
              <a:r>
                <a:rPr lang="en-US" sz="1400" kern="0" dirty="0">
                  <a:gradFill>
                    <a:gsLst>
                      <a:gs pos="0">
                        <a:srgbClr val="404040"/>
                      </a:gs>
                      <a:gs pos="100000">
                        <a:srgbClr val="404040"/>
                      </a:gs>
                    </a:gsLst>
                    <a:lin ang="5400000" scaled="0"/>
                  </a:gradFill>
                </a:rPr>
                <a:t>Grouping</a:t>
              </a:r>
            </a:p>
          </p:txBody>
        </p:sp>
      </p:grpSp>
      <p:grpSp>
        <p:nvGrpSpPr>
          <p:cNvPr id="103" name="Group 102"/>
          <p:cNvGrpSpPr/>
          <p:nvPr/>
        </p:nvGrpSpPr>
        <p:grpSpPr>
          <a:xfrm>
            <a:off x="6258931" y="2723828"/>
            <a:ext cx="2045538" cy="691360"/>
            <a:chOff x="4237036" y="3756437"/>
            <a:chExt cx="2045538" cy="691360"/>
          </a:xfrm>
        </p:grpSpPr>
        <p:grpSp>
          <p:nvGrpSpPr>
            <p:cNvPr id="146" name="Group 145"/>
            <p:cNvGrpSpPr/>
            <p:nvPr/>
          </p:nvGrpSpPr>
          <p:grpSpPr>
            <a:xfrm>
              <a:off x="4237036" y="3756437"/>
              <a:ext cx="1900736" cy="691360"/>
              <a:chOff x="641124" y="3117309"/>
              <a:chExt cx="2540895" cy="691360"/>
            </a:xfrm>
          </p:grpSpPr>
          <p:grpSp>
            <p:nvGrpSpPr>
              <p:cNvPr id="148" name="Group 147"/>
              <p:cNvGrpSpPr/>
              <p:nvPr/>
            </p:nvGrpSpPr>
            <p:grpSpPr>
              <a:xfrm>
                <a:off x="641124" y="3192462"/>
                <a:ext cx="2540895" cy="533401"/>
                <a:chOff x="503237" y="3192462"/>
                <a:chExt cx="2540895" cy="533401"/>
              </a:xfrm>
            </p:grpSpPr>
            <p:sp>
              <p:nvSpPr>
                <p:cNvPr id="150"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51" name="Parallelogram 150"/>
                <p:cNvSpPr/>
                <p:nvPr/>
              </p:nvSpPr>
              <p:spPr bwMode="auto">
                <a:xfrm>
                  <a:off x="503237" y="3192463"/>
                  <a:ext cx="427037" cy="533400"/>
                </a:xfrm>
                <a:prstGeom prst="parallelogram">
                  <a:avLst>
                    <a:gd name="adj" fmla="val 55592"/>
                  </a:avLst>
                </a:prstGeom>
                <a:solidFill>
                  <a:schemeClr val="accent1">
                    <a:lumMod val="75000"/>
                  </a:schemeClr>
                </a:solid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endParaRPr lang="en-US" sz="1400" kern="0" dirty="0">
                    <a:solidFill>
                      <a:srgbClr val="FFFFFF"/>
                    </a:solidFill>
                  </a:endParaRPr>
                </a:p>
              </p:txBody>
            </p:sp>
          </p:grpSp>
          <p:sp>
            <p:nvSpPr>
              <p:cNvPr id="149" name="Rectangle 148"/>
              <p:cNvSpPr/>
              <p:nvPr/>
            </p:nvSpPr>
            <p:spPr>
              <a:xfrm>
                <a:off x="1078744" y="3117309"/>
                <a:ext cx="1923478" cy="691360"/>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endParaRPr lang="en-US" sz="1400" kern="0" dirty="0">
                  <a:gradFill>
                    <a:gsLst>
                      <a:gs pos="0">
                        <a:srgbClr val="404040"/>
                      </a:gs>
                      <a:gs pos="100000">
                        <a:srgbClr val="404040"/>
                      </a:gs>
                    </a:gsLst>
                    <a:lin ang="5400000" scaled="0"/>
                  </a:gradFill>
                </a:endParaRPr>
              </a:p>
            </p:txBody>
          </p:sp>
        </p:grpSp>
        <p:sp>
          <p:nvSpPr>
            <p:cNvPr id="147" name="Rectangle 146"/>
            <p:cNvSpPr/>
            <p:nvPr/>
          </p:nvSpPr>
          <p:spPr>
            <a:xfrm>
              <a:off x="4485613" y="3903874"/>
              <a:ext cx="1796961" cy="369986"/>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400" kern="0" dirty="0">
                  <a:solidFill>
                    <a:schemeClr val="bg1"/>
                  </a:solidFill>
                </a:rPr>
                <a:t>Recognize Emotions - Images</a:t>
              </a:r>
            </a:p>
          </p:txBody>
        </p:sp>
      </p:grpSp>
      <p:grpSp>
        <p:nvGrpSpPr>
          <p:cNvPr id="104" name="Group 103"/>
          <p:cNvGrpSpPr/>
          <p:nvPr/>
        </p:nvGrpSpPr>
        <p:grpSpPr>
          <a:xfrm>
            <a:off x="4277732" y="5239093"/>
            <a:ext cx="1900736" cy="533401"/>
            <a:chOff x="9620946" y="5630862"/>
            <a:chExt cx="2540895" cy="533401"/>
          </a:xfrm>
        </p:grpSpPr>
        <p:grpSp>
          <p:nvGrpSpPr>
            <p:cNvPr id="142" name="Group 141"/>
            <p:cNvGrpSpPr/>
            <p:nvPr/>
          </p:nvGrpSpPr>
          <p:grpSpPr>
            <a:xfrm>
              <a:off x="9620946" y="5630862"/>
              <a:ext cx="2540895" cy="533401"/>
              <a:chOff x="503237" y="3802062"/>
              <a:chExt cx="2540895" cy="533401"/>
            </a:xfrm>
          </p:grpSpPr>
          <p:sp>
            <p:nvSpPr>
              <p:cNvPr id="144" name="Flowchart: Process 8"/>
              <p:cNvSpPr/>
              <p:nvPr/>
            </p:nvSpPr>
            <p:spPr bwMode="auto">
              <a:xfrm>
                <a:off x="584200" y="38020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45" name="Parallelogram 144"/>
              <p:cNvSpPr/>
              <p:nvPr/>
            </p:nvSpPr>
            <p:spPr bwMode="auto">
              <a:xfrm>
                <a:off x="503237" y="38020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endParaRPr lang="en-US" sz="1400" kern="0" dirty="0">
                  <a:solidFill>
                    <a:srgbClr val="FFFFFF"/>
                  </a:solidFill>
                </a:endParaRPr>
              </a:p>
            </p:txBody>
          </p:sp>
        </p:grpSp>
        <p:sp>
          <p:nvSpPr>
            <p:cNvPr id="143" name="Rectangle 142"/>
            <p:cNvSpPr/>
            <p:nvPr/>
          </p:nvSpPr>
          <p:spPr>
            <a:xfrm>
              <a:off x="10077800" y="5707062"/>
              <a:ext cx="1923478" cy="386560"/>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400" kern="0" dirty="0">
                  <a:gradFill>
                    <a:gsLst>
                      <a:gs pos="0">
                        <a:srgbClr val="404040"/>
                      </a:gs>
                      <a:gs pos="100000">
                        <a:srgbClr val="404040"/>
                      </a:gs>
                    </a:gsLst>
                    <a:lin ang="5400000" scaled="0"/>
                  </a:gradFill>
                </a:rPr>
                <a:t>Face Identification</a:t>
              </a:r>
            </a:p>
          </p:txBody>
        </p:sp>
      </p:grpSp>
      <p:sp>
        <p:nvSpPr>
          <p:cNvPr id="105" name="Rectangle 104"/>
          <p:cNvSpPr/>
          <p:nvPr/>
        </p:nvSpPr>
        <p:spPr>
          <a:xfrm>
            <a:off x="8239206" y="1966289"/>
            <a:ext cx="1900736" cy="650695"/>
          </a:xfrm>
          <a:prstGeom prst="rect">
            <a:avLst/>
          </a:prstGeom>
          <a:solidFill>
            <a:schemeClr val="tx2">
              <a:lumMod val="60000"/>
              <a:lumOff val="40000"/>
            </a:schemeClr>
          </a:solidFill>
          <a:ln w="25400"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600" kern="0" dirty="0">
                <a:gradFill>
                  <a:gsLst>
                    <a:gs pos="0">
                      <a:srgbClr val="FFFFFF"/>
                    </a:gs>
                    <a:gs pos="100000">
                      <a:srgbClr val="FFFFFF"/>
                    </a:gs>
                  </a:gsLst>
                  <a:lin ang="5400000" scaled="0"/>
                </a:gradFill>
              </a:rPr>
              <a:t>Video</a:t>
            </a:r>
          </a:p>
        </p:txBody>
      </p:sp>
      <p:grpSp>
        <p:nvGrpSpPr>
          <p:cNvPr id="106" name="Group 105"/>
          <p:cNvGrpSpPr/>
          <p:nvPr/>
        </p:nvGrpSpPr>
        <p:grpSpPr>
          <a:xfrm>
            <a:off x="8239206" y="3415188"/>
            <a:ext cx="1900735" cy="533401"/>
            <a:chOff x="9620946" y="5021262"/>
            <a:chExt cx="2540895" cy="533401"/>
          </a:xfrm>
        </p:grpSpPr>
        <p:grpSp>
          <p:nvGrpSpPr>
            <p:cNvPr id="138" name="Group 137"/>
            <p:cNvGrpSpPr/>
            <p:nvPr/>
          </p:nvGrpSpPr>
          <p:grpSpPr>
            <a:xfrm>
              <a:off x="9620946" y="5021262"/>
              <a:ext cx="2540895" cy="533401"/>
              <a:chOff x="503237" y="3802062"/>
              <a:chExt cx="2540895" cy="533401"/>
            </a:xfrm>
          </p:grpSpPr>
          <p:sp>
            <p:nvSpPr>
              <p:cNvPr id="140" name="Flowchart: Process 8"/>
              <p:cNvSpPr/>
              <p:nvPr/>
            </p:nvSpPr>
            <p:spPr bwMode="auto">
              <a:xfrm>
                <a:off x="584200" y="38020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41" name="Parallelogram 140"/>
              <p:cNvSpPr/>
              <p:nvPr/>
            </p:nvSpPr>
            <p:spPr bwMode="auto">
              <a:xfrm>
                <a:off x="503237" y="38020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endParaRPr lang="en-US" sz="1400" kern="0" dirty="0">
                  <a:solidFill>
                    <a:srgbClr val="FFFFFF"/>
                  </a:solidFill>
                </a:endParaRPr>
              </a:p>
            </p:txBody>
          </p:sp>
        </p:grpSp>
        <p:sp>
          <p:nvSpPr>
            <p:cNvPr id="139" name="Rectangle 138"/>
            <p:cNvSpPr/>
            <p:nvPr/>
          </p:nvSpPr>
          <p:spPr>
            <a:xfrm>
              <a:off x="10089693" y="5125889"/>
              <a:ext cx="1923478" cy="324146"/>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400" kern="0" dirty="0">
                  <a:gradFill>
                    <a:gsLst>
                      <a:gs pos="0">
                        <a:srgbClr val="404040"/>
                      </a:gs>
                      <a:gs pos="100000">
                        <a:srgbClr val="404040"/>
                      </a:gs>
                    </a:gsLst>
                    <a:lin ang="5400000" scaled="0"/>
                  </a:gradFill>
                </a:rPr>
                <a:t>Face Detection and Tracking</a:t>
              </a:r>
            </a:p>
          </p:txBody>
        </p:sp>
      </p:grpSp>
      <p:grpSp>
        <p:nvGrpSpPr>
          <p:cNvPr id="107" name="Group 106"/>
          <p:cNvGrpSpPr/>
          <p:nvPr/>
        </p:nvGrpSpPr>
        <p:grpSpPr>
          <a:xfrm>
            <a:off x="8239206" y="4024788"/>
            <a:ext cx="1900736" cy="533401"/>
            <a:chOff x="9620946" y="5630862"/>
            <a:chExt cx="2540895" cy="533401"/>
          </a:xfrm>
        </p:grpSpPr>
        <p:grpSp>
          <p:nvGrpSpPr>
            <p:cNvPr id="134" name="Group 133"/>
            <p:cNvGrpSpPr/>
            <p:nvPr/>
          </p:nvGrpSpPr>
          <p:grpSpPr>
            <a:xfrm>
              <a:off x="9620946" y="5630862"/>
              <a:ext cx="2540895" cy="533401"/>
              <a:chOff x="503237" y="3802062"/>
              <a:chExt cx="2540895" cy="533401"/>
            </a:xfrm>
          </p:grpSpPr>
          <p:sp>
            <p:nvSpPr>
              <p:cNvPr id="136" name="Flowchart: Process 8"/>
              <p:cNvSpPr/>
              <p:nvPr/>
            </p:nvSpPr>
            <p:spPr bwMode="auto">
              <a:xfrm>
                <a:off x="584200" y="38020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37" name="Parallelogram 136"/>
              <p:cNvSpPr/>
              <p:nvPr/>
            </p:nvSpPr>
            <p:spPr bwMode="auto">
              <a:xfrm>
                <a:off x="503237" y="38020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endParaRPr lang="en-US" sz="1400" kern="0" dirty="0">
                  <a:solidFill>
                    <a:srgbClr val="FFFFFF"/>
                  </a:solidFill>
                </a:endParaRPr>
              </a:p>
            </p:txBody>
          </p:sp>
        </p:grpSp>
        <p:sp>
          <p:nvSpPr>
            <p:cNvPr id="135" name="Rectangle 134"/>
            <p:cNvSpPr/>
            <p:nvPr/>
          </p:nvSpPr>
          <p:spPr>
            <a:xfrm>
              <a:off x="10077800" y="5707062"/>
              <a:ext cx="1923478" cy="386560"/>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400" kern="0" dirty="0">
                  <a:gradFill>
                    <a:gsLst>
                      <a:gs pos="0">
                        <a:srgbClr val="404040"/>
                      </a:gs>
                      <a:gs pos="100000">
                        <a:srgbClr val="404040"/>
                      </a:gs>
                    </a:gsLst>
                    <a:lin ang="5400000" scaled="0"/>
                  </a:gradFill>
                </a:rPr>
                <a:t>Motion Detection</a:t>
              </a:r>
            </a:p>
          </p:txBody>
        </p:sp>
      </p:grpSp>
      <p:grpSp>
        <p:nvGrpSpPr>
          <p:cNvPr id="108" name="Group 107"/>
          <p:cNvGrpSpPr/>
          <p:nvPr/>
        </p:nvGrpSpPr>
        <p:grpSpPr>
          <a:xfrm>
            <a:off x="8239206" y="2806032"/>
            <a:ext cx="1900736" cy="533401"/>
            <a:chOff x="9620946" y="3192462"/>
            <a:chExt cx="2540895" cy="533401"/>
          </a:xfrm>
        </p:grpSpPr>
        <p:grpSp>
          <p:nvGrpSpPr>
            <p:cNvPr id="130" name="Group 129"/>
            <p:cNvGrpSpPr/>
            <p:nvPr/>
          </p:nvGrpSpPr>
          <p:grpSpPr>
            <a:xfrm>
              <a:off x="9620946" y="3192462"/>
              <a:ext cx="2540895" cy="533401"/>
              <a:chOff x="503237" y="3192462"/>
              <a:chExt cx="2540895" cy="533401"/>
            </a:xfrm>
          </p:grpSpPr>
          <p:sp>
            <p:nvSpPr>
              <p:cNvPr id="132"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33" name="Parallelogram 132"/>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endParaRPr lang="en-US" sz="1400" kern="0" dirty="0">
                  <a:solidFill>
                    <a:srgbClr val="FFFFFF"/>
                  </a:solidFill>
                </a:endParaRPr>
              </a:p>
            </p:txBody>
          </p:sp>
        </p:grpSp>
        <p:sp>
          <p:nvSpPr>
            <p:cNvPr id="131" name="Rectangle 130"/>
            <p:cNvSpPr/>
            <p:nvPr/>
          </p:nvSpPr>
          <p:spPr>
            <a:xfrm>
              <a:off x="10078146" y="3268662"/>
              <a:ext cx="1923478" cy="388654"/>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400" kern="0" dirty="0">
                  <a:gradFill>
                    <a:gsLst>
                      <a:gs pos="0">
                        <a:srgbClr val="404040"/>
                      </a:gs>
                      <a:gs pos="100000">
                        <a:srgbClr val="404040"/>
                      </a:gs>
                    </a:gsLst>
                    <a:lin ang="5400000" scaled="0"/>
                  </a:gradFill>
                </a:rPr>
                <a:t>Stabilization</a:t>
              </a:r>
            </a:p>
          </p:txBody>
        </p:sp>
      </p:grpSp>
      <p:grpSp>
        <p:nvGrpSpPr>
          <p:cNvPr id="109" name="Group 108"/>
          <p:cNvGrpSpPr/>
          <p:nvPr/>
        </p:nvGrpSpPr>
        <p:grpSpPr>
          <a:xfrm>
            <a:off x="8239205" y="4633944"/>
            <a:ext cx="1900736" cy="533401"/>
            <a:chOff x="9620946" y="5630862"/>
            <a:chExt cx="2540895" cy="533401"/>
          </a:xfrm>
        </p:grpSpPr>
        <p:grpSp>
          <p:nvGrpSpPr>
            <p:cNvPr id="126" name="Group 125"/>
            <p:cNvGrpSpPr/>
            <p:nvPr/>
          </p:nvGrpSpPr>
          <p:grpSpPr>
            <a:xfrm>
              <a:off x="9620946" y="5630862"/>
              <a:ext cx="2540895" cy="533401"/>
              <a:chOff x="503237" y="3802062"/>
              <a:chExt cx="2540895" cy="533401"/>
            </a:xfrm>
          </p:grpSpPr>
          <p:sp>
            <p:nvSpPr>
              <p:cNvPr id="128" name="Flowchart: Process 8"/>
              <p:cNvSpPr/>
              <p:nvPr/>
            </p:nvSpPr>
            <p:spPr bwMode="auto">
              <a:xfrm>
                <a:off x="584200" y="38020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29" name="Parallelogram 128"/>
              <p:cNvSpPr/>
              <p:nvPr/>
            </p:nvSpPr>
            <p:spPr bwMode="auto">
              <a:xfrm>
                <a:off x="503237" y="38020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endParaRPr lang="en-US" sz="1400" kern="0" dirty="0">
                  <a:solidFill>
                    <a:srgbClr val="FFFFFF"/>
                  </a:solidFill>
                </a:endParaRPr>
              </a:p>
            </p:txBody>
          </p:sp>
        </p:grpSp>
        <p:sp>
          <p:nvSpPr>
            <p:cNvPr id="127" name="Rectangle 126"/>
            <p:cNvSpPr/>
            <p:nvPr/>
          </p:nvSpPr>
          <p:spPr>
            <a:xfrm>
              <a:off x="10077800" y="5707062"/>
              <a:ext cx="1923477" cy="386560"/>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400" kern="0" dirty="0">
                  <a:gradFill>
                    <a:gsLst>
                      <a:gs pos="0">
                        <a:srgbClr val="404040"/>
                      </a:gs>
                      <a:gs pos="100000">
                        <a:srgbClr val="404040"/>
                      </a:gs>
                    </a:gsLst>
                    <a:lin ang="5400000" scaled="0"/>
                  </a:gradFill>
                </a:rPr>
                <a:t>Video Thumbnail</a:t>
              </a:r>
            </a:p>
          </p:txBody>
        </p:sp>
      </p:grpSp>
      <p:grpSp>
        <p:nvGrpSpPr>
          <p:cNvPr id="111" name="Group 110"/>
          <p:cNvGrpSpPr/>
          <p:nvPr/>
        </p:nvGrpSpPr>
        <p:grpSpPr>
          <a:xfrm>
            <a:off x="2311375" y="4641616"/>
            <a:ext cx="1885895" cy="533401"/>
            <a:chOff x="6746814" y="3802062"/>
            <a:chExt cx="2540895" cy="533401"/>
          </a:xfrm>
        </p:grpSpPr>
        <p:grpSp>
          <p:nvGrpSpPr>
            <p:cNvPr id="122" name="Group 121"/>
            <p:cNvGrpSpPr/>
            <p:nvPr/>
          </p:nvGrpSpPr>
          <p:grpSpPr>
            <a:xfrm>
              <a:off x="6746814" y="3802062"/>
              <a:ext cx="2540895" cy="533401"/>
              <a:chOff x="503237" y="3192462"/>
              <a:chExt cx="2540895" cy="533401"/>
            </a:xfrm>
          </p:grpSpPr>
          <p:sp>
            <p:nvSpPr>
              <p:cNvPr id="124"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25" name="Parallelogram 124"/>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endParaRPr lang="en-US" sz="1400" kern="0" dirty="0">
                  <a:solidFill>
                    <a:srgbClr val="FFFFFF"/>
                  </a:solidFill>
                </a:endParaRPr>
              </a:p>
            </p:txBody>
          </p:sp>
        </p:grpSp>
        <p:sp>
          <p:nvSpPr>
            <p:cNvPr id="123" name="Rectangle 122"/>
            <p:cNvSpPr/>
            <p:nvPr/>
          </p:nvSpPr>
          <p:spPr>
            <a:xfrm>
              <a:off x="7192782" y="3866584"/>
              <a:ext cx="1923478" cy="388654"/>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400" kern="0" dirty="0">
                  <a:gradFill>
                    <a:gsLst>
                      <a:gs pos="0">
                        <a:srgbClr val="404040"/>
                      </a:gs>
                      <a:gs pos="100000">
                        <a:srgbClr val="404040"/>
                      </a:gs>
                    </a:gsLst>
                    <a:lin ang="5400000" scaled="0"/>
                  </a:gradFill>
                </a:rPr>
                <a:t>Generate Thumbnail</a:t>
              </a:r>
            </a:p>
          </p:txBody>
        </p:sp>
      </p:grpSp>
      <p:grpSp>
        <p:nvGrpSpPr>
          <p:cNvPr id="115" name="Group 114"/>
          <p:cNvGrpSpPr/>
          <p:nvPr/>
        </p:nvGrpSpPr>
        <p:grpSpPr>
          <a:xfrm>
            <a:off x="6258930" y="3328788"/>
            <a:ext cx="1980816" cy="691360"/>
            <a:chOff x="4237036" y="3756437"/>
            <a:chExt cx="1980816" cy="691360"/>
          </a:xfrm>
        </p:grpSpPr>
        <p:grpSp>
          <p:nvGrpSpPr>
            <p:cNvPr id="116" name="Group 115"/>
            <p:cNvGrpSpPr/>
            <p:nvPr/>
          </p:nvGrpSpPr>
          <p:grpSpPr>
            <a:xfrm>
              <a:off x="4237036" y="3756437"/>
              <a:ext cx="1900736" cy="691360"/>
              <a:chOff x="641124" y="3117309"/>
              <a:chExt cx="2540895" cy="691360"/>
            </a:xfrm>
          </p:grpSpPr>
          <p:grpSp>
            <p:nvGrpSpPr>
              <p:cNvPr id="118" name="Group 117"/>
              <p:cNvGrpSpPr/>
              <p:nvPr/>
            </p:nvGrpSpPr>
            <p:grpSpPr>
              <a:xfrm>
                <a:off x="641124" y="3192462"/>
                <a:ext cx="2540895" cy="533401"/>
                <a:chOff x="503237" y="3192462"/>
                <a:chExt cx="2540895" cy="533401"/>
              </a:xfrm>
            </p:grpSpPr>
            <p:sp>
              <p:nvSpPr>
                <p:cNvPr id="120"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21" name="Parallelogram 120"/>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endParaRPr lang="en-US" sz="1400" kern="0" dirty="0">
                    <a:solidFill>
                      <a:srgbClr val="FFFFFF"/>
                    </a:solidFill>
                  </a:endParaRPr>
                </a:p>
              </p:txBody>
            </p:sp>
          </p:grpSp>
          <p:sp>
            <p:nvSpPr>
              <p:cNvPr id="119" name="Rectangle 118"/>
              <p:cNvSpPr/>
              <p:nvPr/>
            </p:nvSpPr>
            <p:spPr>
              <a:xfrm>
                <a:off x="1078744" y="3117309"/>
                <a:ext cx="1923478" cy="691360"/>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endParaRPr lang="en-US" sz="1400" kern="0" dirty="0">
                  <a:gradFill>
                    <a:gsLst>
                      <a:gs pos="0">
                        <a:srgbClr val="404040"/>
                      </a:gs>
                      <a:gs pos="100000">
                        <a:srgbClr val="404040"/>
                      </a:gs>
                    </a:gsLst>
                    <a:lin ang="5400000" scaled="0"/>
                  </a:gradFill>
                </a:endParaRPr>
              </a:p>
            </p:txBody>
          </p:sp>
        </p:grpSp>
        <p:sp>
          <p:nvSpPr>
            <p:cNvPr id="117" name="Rectangle 116"/>
            <p:cNvSpPr/>
            <p:nvPr/>
          </p:nvSpPr>
          <p:spPr>
            <a:xfrm>
              <a:off x="4494825" y="3904181"/>
              <a:ext cx="1723027" cy="385874"/>
            </a:xfrm>
            <a:prstGeom prst="rect">
              <a:avLst/>
            </a:prstGeom>
            <a:no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defRPr/>
              </a:pPr>
              <a:r>
                <a:rPr lang="en-US" sz="1400" kern="0" dirty="0">
                  <a:gradFill>
                    <a:gsLst>
                      <a:gs pos="0">
                        <a:srgbClr val="404040"/>
                      </a:gs>
                      <a:gs pos="100000">
                        <a:srgbClr val="404040"/>
                      </a:gs>
                    </a:gsLst>
                    <a:lin ang="5400000" scaled="0"/>
                  </a:gradFill>
                </a:rPr>
                <a:t>Recognize Emotions - Video</a:t>
              </a:r>
            </a:p>
          </p:txBody>
        </p:sp>
      </p:grpSp>
      <p:grpSp>
        <p:nvGrpSpPr>
          <p:cNvPr id="2" name="Group 1"/>
          <p:cNvGrpSpPr/>
          <p:nvPr/>
        </p:nvGrpSpPr>
        <p:grpSpPr>
          <a:xfrm>
            <a:off x="7348760" y="2107998"/>
            <a:ext cx="676464" cy="368689"/>
            <a:chOff x="8896527" y="1408551"/>
            <a:chExt cx="676464" cy="368689"/>
          </a:xfrm>
        </p:grpSpPr>
        <p:sp>
          <p:nvSpPr>
            <p:cNvPr id="180" name="Freeform 22"/>
            <p:cNvSpPr>
              <a:spLocks noChangeAspect="1"/>
            </p:cNvSpPr>
            <p:nvPr/>
          </p:nvSpPr>
          <p:spPr bwMode="auto">
            <a:xfrm>
              <a:off x="8896527" y="1431867"/>
              <a:ext cx="674510" cy="312795"/>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113" name="Picture 112"/>
            <p:cNvPicPr>
              <a:picLocks noChangeAspect="1"/>
            </p:cNvPicPr>
            <p:nvPr/>
          </p:nvPicPr>
          <p:blipFill>
            <a:blip r:embed="rId3"/>
            <a:stretch>
              <a:fillRect/>
            </a:stretch>
          </p:blipFill>
          <p:spPr>
            <a:xfrm>
              <a:off x="8896527" y="1408551"/>
              <a:ext cx="676464" cy="368689"/>
            </a:xfrm>
            <a:prstGeom prst="rect">
              <a:avLst/>
            </a:prstGeom>
          </p:spPr>
        </p:pic>
      </p:grpSp>
      <p:grpSp>
        <p:nvGrpSpPr>
          <p:cNvPr id="3" name="Group 2"/>
          <p:cNvGrpSpPr/>
          <p:nvPr/>
        </p:nvGrpSpPr>
        <p:grpSpPr>
          <a:xfrm>
            <a:off x="9255192" y="2125705"/>
            <a:ext cx="676464" cy="368689"/>
            <a:chOff x="8880646" y="1318732"/>
            <a:chExt cx="676464" cy="368689"/>
          </a:xfrm>
        </p:grpSpPr>
        <p:sp>
          <p:nvSpPr>
            <p:cNvPr id="182" name="Freeform 22"/>
            <p:cNvSpPr>
              <a:spLocks noChangeAspect="1"/>
            </p:cNvSpPr>
            <p:nvPr/>
          </p:nvSpPr>
          <p:spPr bwMode="auto">
            <a:xfrm>
              <a:off x="8882600" y="1347247"/>
              <a:ext cx="674510" cy="297328"/>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114" name="Picture 113"/>
            <p:cNvPicPr>
              <a:picLocks noChangeAspect="1"/>
            </p:cNvPicPr>
            <p:nvPr/>
          </p:nvPicPr>
          <p:blipFill>
            <a:blip r:embed="rId4"/>
            <a:stretch>
              <a:fillRect/>
            </a:stretch>
          </p:blipFill>
          <p:spPr>
            <a:xfrm>
              <a:off x="8880646" y="1318732"/>
              <a:ext cx="676464" cy="368689"/>
            </a:xfrm>
            <a:prstGeom prst="rect">
              <a:avLst/>
            </a:prstGeom>
          </p:spPr>
        </p:pic>
      </p:grpSp>
      <p:grpSp>
        <p:nvGrpSpPr>
          <p:cNvPr id="4" name="Group 3"/>
          <p:cNvGrpSpPr/>
          <p:nvPr/>
        </p:nvGrpSpPr>
        <p:grpSpPr>
          <a:xfrm>
            <a:off x="5189256" y="2090659"/>
            <a:ext cx="685988" cy="368689"/>
            <a:chOff x="8960559" y="1308809"/>
            <a:chExt cx="685988" cy="368689"/>
          </a:xfrm>
        </p:grpSpPr>
        <p:sp>
          <p:nvSpPr>
            <p:cNvPr id="185" name="Freeform 22"/>
            <p:cNvSpPr>
              <a:spLocks noChangeAspect="1"/>
            </p:cNvSpPr>
            <p:nvPr/>
          </p:nvSpPr>
          <p:spPr bwMode="auto">
            <a:xfrm>
              <a:off x="8972037" y="1354375"/>
              <a:ext cx="674510" cy="297328"/>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112" name="Picture 111"/>
            <p:cNvPicPr>
              <a:picLocks noChangeAspect="1"/>
            </p:cNvPicPr>
            <p:nvPr/>
          </p:nvPicPr>
          <p:blipFill>
            <a:blip r:embed="rId5"/>
            <a:stretch>
              <a:fillRect/>
            </a:stretch>
          </p:blipFill>
          <p:spPr>
            <a:xfrm>
              <a:off x="8960559" y="1308809"/>
              <a:ext cx="679669" cy="368689"/>
            </a:xfrm>
            <a:prstGeom prst="rect">
              <a:avLst/>
            </a:prstGeom>
          </p:spPr>
        </p:pic>
      </p:grpSp>
      <p:grpSp>
        <p:nvGrpSpPr>
          <p:cNvPr id="5" name="Group 4"/>
          <p:cNvGrpSpPr/>
          <p:nvPr/>
        </p:nvGrpSpPr>
        <p:grpSpPr>
          <a:xfrm>
            <a:off x="3246902" y="2129641"/>
            <a:ext cx="674510" cy="364753"/>
            <a:chOff x="7962513" y="1280933"/>
            <a:chExt cx="674510" cy="364753"/>
          </a:xfrm>
        </p:grpSpPr>
        <p:sp>
          <p:nvSpPr>
            <p:cNvPr id="183" name="Freeform 22"/>
            <p:cNvSpPr>
              <a:spLocks noChangeAspect="1"/>
            </p:cNvSpPr>
            <p:nvPr/>
          </p:nvSpPr>
          <p:spPr bwMode="auto">
            <a:xfrm>
              <a:off x="7962513" y="1317476"/>
              <a:ext cx="674510" cy="297328"/>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110" name="Picture 109"/>
            <p:cNvPicPr>
              <a:picLocks noChangeAspect="1"/>
            </p:cNvPicPr>
            <p:nvPr/>
          </p:nvPicPr>
          <p:blipFill>
            <a:blip r:embed="rId6"/>
            <a:stretch>
              <a:fillRect/>
            </a:stretch>
          </p:blipFill>
          <p:spPr>
            <a:xfrm>
              <a:off x="7962513" y="1280933"/>
              <a:ext cx="670356" cy="364753"/>
            </a:xfrm>
            <a:prstGeom prst="rect">
              <a:avLst/>
            </a:prstGeom>
          </p:spPr>
        </p:pic>
      </p:grpSp>
    </p:spTree>
    <p:extLst>
      <p:ext uri="{BB962C8B-B14F-4D97-AF65-F5344CB8AC3E}">
        <p14:creationId xmlns:p14="http://schemas.microsoft.com/office/powerpoint/2010/main" val="33772011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39763" y="-1"/>
            <a:ext cx="6223832" cy="6994525"/>
          </a:xfrm>
          <a:prstGeom prst="rect">
            <a:avLst/>
          </a:prstGeom>
        </p:spPr>
      </p:pic>
      <p:sp>
        <p:nvSpPr>
          <p:cNvPr id="7" name="Rectangle 6"/>
          <p:cNvSpPr/>
          <p:nvPr/>
        </p:nvSpPr>
        <p:spPr bwMode="auto">
          <a:xfrm>
            <a:off x="4846833" y="497"/>
            <a:ext cx="7588761" cy="6994028"/>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p:cNvSpPr/>
          <p:nvPr/>
        </p:nvSpPr>
        <p:spPr>
          <a:xfrm>
            <a:off x="5268388" y="307629"/>
            <a:ext cx="4341253" cy="600934"/>
          </a:xfrm>
          <a:prstGeom prst="rect">
            <a:avLst/>
          </a:prstGeom>
        </p:spPr>
        <p:txBody>
          <a:bodyPr wrap="none">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3672" b="0" i="0" u="none" strike="noStrike" kern="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Windows 10 </a:t>
            </a:r>
            <a:r>
              <a:rPr kumimoji="0" lang="en-US" sz="3672" b="0" i="0" u="none" strike="noStrike" kern="0" cap="none" spc="0" normalizeH="0" baseline="0" noProof="0" dirty="0" err="1" smtClean="0">
                <a:ln>
                  <a:noFill/>
                </a:ln>
                <a:gradFill>
                  <a:gsLst>
                    <a:gs pos="2917">
                      <a:srgbClr val="FFFFFF"/>
                    </a:gs>
                    <a:gs pos="30000">
                      <a:srgbClr val="FFFFFF"/>
                    </a:gs>
                  </a:gsLst>
                  <a:lin ang="5400000" scaled="0"/>
                </a:gradFill>
                <a:effectLst/>
                <a:uLnTx/>
                <a:uFillTx/>
                <a:latin typeface="Segoe UI Light"/>
                <a:ea typeface="+mn-ea"/>
                <a:cs typeface="+mn-cs"/>
              </a:rPr>
              <a:t>IoT</a:t>
            </a:r>
            <a:r>
              <a:rPr kumimoji="0" lang="en-US" sz="3672" b="0" i="0" u="none" strike="noStrike" kern="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 Core</a:t>
            </a:r>
            <a:endParaRPr kumimoji="0" lang="en-US" sz="367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endParaRPr>
          </a:p>
        </p:txBody>
      </p:sp>
      <p:sp>
        <p:nvSpPr>
          <p:cNvPr id="21" name="TextBox 20"/>
          <p:cNvSpPr txBox="1"/>
          <p:nvPr/>
        </p:nvSpPr>
        <p:spPr>
          <a:xfrm>
            <a:off x="6403730" y="968550"/>
            <a:ext cx="5377107" cy="1299635"/>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652" b="1" i="0" u="none" strike="noStrike" kern="0" cap="none" spc="0" normalizeH="0" baseline="0" noProof="0" dirty="0" err="1">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Potente</a:t>
            </a:r>
            <a:endParaRPr kumimoji="0" lang="en-US" sz="2652"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just" defTabSz="932597" rtl="0" eaLnBrk="1" fontAlgn="auto" latinLnBrk="0" hangingPunct="1">
              <a:lnSpc>
                <a:spcPct val="90000"/>
              </a:lnSpc>
              <a:spcBef>
                <a:spcPts val="0"/>
              </a:spcBef>
              <a:spcAft>
                <a:spcPts val="612"/>
              </a:spcAft>
              <a:buClrTx/>
              <a:buSzTx/>
              <a:buFontTx/>
              <a:buNone/>
              <a:tabLst/>
              <a:defRPr/>
            </a:pPr>
            <a:r>
              <a:rPr lang="en-US" sz="2000" kern="0" dirty="0" err="1">
                <a:solidFill>
                  <a:srgbClr val="FFFFFF"/>
                </a:solidFill>
                <a:latin typeface="Segoe UI Light"/>
              </a:rPr>
              <a:t>Hace</a:t>
            </a:r>
            <a:r>
              <a:rPr lang="en-US" sz="2000" kern="0" dirty="0">
                <a:solidFill>
                  <a:srgbClr val="FFFFFF"/>
                </a:solidFill>
                <a:latin typeface="Segoe UI Light"/>
              </a:rPr>
              <a:t> </a:t>
            </a:r>
            <a:r>
              <a:rPr lang="en-US" sz="2000" kern="0" dirty="0" err="1">
                <a:solidFill>
                  <a:srgbClr val="FFFFFF"/>
                </a:solidFill>
                <a:latin typeface="Segoe UI Light"/>
              </a:rPr>
              <a:t>uso</a:t>
            </a:r>
            <a:r>
              <a:rPr lang="en-US" sz="2000" kern="0" dirty="0">
                <a:solidFill>
                  <a:srgbClr val="FFFFFF"/>
                </a:solidFill>
                <a:latin typeface="Segoe UI Light"/>
              </a:rPr>
              <a:t> de la Universal Windows platform para </a:t>
            </a:r>
            <a:r>
              <a:rPr lang="en-US" sz="2000" kern="0" dirty="0" err="1">
                <a:solidFill>
                  <a:srgbClr val="FFFFFF"/>
                </a:solidFill>
                <a:latin typeface="Segoe UI Light"/>
              </a:rPr>
              <a:t>permitir</a:t>
            </a:r>
            <a:r>
              <a:rPr lang="en-US" sz="2000" kern="0" dirty="0">
                <a:solidFill>
                  <a:srgbClr val="FFFFFF"/>
                </a:solidFill>
                <a:latin typeface="Segoe UI Light"/>
              </a:rPr>
              <a:t> </a:t>
            </a:r>
            <a:r>
              <a:rPr lang="en-US" sz="2000" kern="0" dirty="0" err="1">
                <a:solidFill>
                  <a:srgbClr val="FFFFFF"/>
                </a:solidFill>
                <a:latin typeface="Segoe UI Light"/>
              </a:rPr>
              <a:t>crear</a:t>
            </a:r>
            <a:r>
              <a:rPr lang="en-US" sz="2000" kern="0" dirty="0">
                <a:solidFill>
                  <a:srgbClr val="FFFFFF"/>
                </a:solidFill>
                <a:latin typeface="Segoe UI Light"/>
              </a:rPr>
              <a:t> </a:t>
            </a:r>
            <a:r>
              <a:rPr lang="en-US" sz="2000" kern="0" dirty="0" err="1">
                <a:solidFill>
                  <a:srgbClr val="FFFFFF"/>
                </a:solidFill>
                <a:latin typeface="Segoe UI Light"/>
              </a:rPr>
              <a:t>increibles</a:t>
            </a:r>
            <a:r>
              <a:rPr lang="en-US" sz="2000" kern="0" dirty="0">
                <a:solidFill>
                  <a:srgbClr val="FFFFFF"/>
                </a:solidFill>
                <a:latin typeface="Segoe UI Light"/>
              </a:rPr>
              <a:t> </a:t>
            </a:r>
            <a:r>
              <a:rPr lang="en-US" sz="2000" kern="0" dirty="0" err="1">
                <a:solidFill>
                  <a:srgbClr val="FFFFFF"/>
                </a:solidFill>
                <a:latin typeface="Segoe UI Light"/>
              </a:rPr>
              <a:t>aplicaciones</a:t>
            </a:r>
            <a:endParaRPr kumimoji="0" lang="en-US" sz="2000" b="0" i="0" u="none" strike="noStrike" kern="0" cap="none" spc="0" normalizeH="0" baseline="0" noProof="0" dirty="0">
              <a:ln>
                <a:noFill/>
              </a:ln>
              <a:solidFill>
                <a:srgbClr val="FFFFFF"/>
              </a:solidFill>
              <a:effectLst/>
              <a:uLnTx/>
              <a:uFillTx/>
              <a:latin typeface="Segoe UI Light"/>
              <a:ea typeface="+mn-ea"/>
              <a:cs typeface="+mn-cs"/>
            </a:endParaRPr>
          </a:p>
        </p:txBody>
      </p:sp>
      <p:sp>
        <p:nvSpPr>
          <p:cNvPr id="22" name="TextBox 21"/>
          <p:cNvSpPr txBox="1"/>
          <p:nvPr/>
        </p:nvSpPr>
        <p:spPr>
          <a:xfrm>
            <a:off x="6403730" y="2273696"/>
            <a:ext cx="5605707" cy="1022636"/>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652" b="1" i="0" u="none" strike="noStrike" kern="0" cap="none" spc="0" normalizeH="0" baseline="0" noProof="0" dirty="0" err="1">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Versatil</a:t>
            </a:r>
            <a:endParaRPr kumimoji="0" lang="en-US" sz="2652"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just" defTabSz="932597" rtl="0" eaLnBrk="1" fontAlgn="auto" latinLnBrk="0" hangingPunct="1">
              <a:lnSpc>
                <a:spcPct val="90000"/>
              </a:lnSpc>
              <a:spcBef>
                <a:spcPts val="0"/>
              </a:spcBef>
              <a:spcAft>
                <a:spcPts val="612"/>
              </a:spcAft>
              <a:buClrTx/>
              <a:buSzTx/>
              <a:buFontTx/>
              <a:buNone/>
              <a:tabLst/>
              <a:defRPr/>
            </a:pPr>
            <a:r>
              <a:rPr lang="en-US" sz="2000" kern="0" dirty="0">
                <a:solidFill>
                  <a:srgbClr val="FFFFFF"/>
                </a:solidFill>
                <a:latin typeface="Segoe UI Light"/>
              </a:rPr>
              <a:t>Compatible con la API de </a:t>
            </a:r>
            <a:r>
              <a:rPr lang="en-US" sz="2000" kern="0" dirty="0" err="1">
                <a:solidFill>
                  <a:srgbClr val="FFFFFF"/>
                </a:solidFill>
                <a:latin typeface="Segoe UI Light"/>
              </a:rPr>
              <a:t>cableado</a:t>
            </a:r>
            <a:r>
              <a:rPr lang="en-US" sz="2000" kern="0" dirty="0">
                <a:solidFill>
                  <a:srgbClr val="FFFFFF"/>
                </a:solidFill>
                <a:latin typeface="Segoe UI Light"/>
              </a:rPr>
              <a:t> de Arduino</a:t>
            </a:r>
            <a:endParaRPr kumimoji="0" lang="en-US" sz="265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23" name="TextBox 22"/>
          <p:cNvSpPr txBox="1"/>
          <p:nvPr/>
        </p:nvSpPr>
        <p:spPr>
          <a:xfrm>
            <a:off x="6403731" y="3457407"/>
            <a:ext cx="5605706" cy="1576634"/>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lang="es-ES" sz="2652" b="1"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Para </a:t>
            </a:r>
            <a:r>
              <a:rPr lang="es-ES" sz="2652" b="1" kern="0" dirty="0" err="1">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makers</a:t>
            </a:r>
            <a:endParaRPr kumimoji="0" lang="en-US" sz="2652"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endParaRPr>
          </a:p>
          <a:p>
            <a:pPr lvl="0" algn="just" defTabSz="932597">
              <a:lnSpc>
                <a:spcPct val="90000"/>
              </a:lnSpc>
              <a:spcAft>
                <a:spcPts val="612"/>
              </a:spcAft>
              <a:defRPr/>
            </a:pPr>
            <a:r>
              <a:rPr lang="en-US" sz="2000" kern="0" dirty="0">
                <a:solidFill>
                  <a:srgbClr val="FFFFFF"/>
                </a:solidFill>
                <a:latin typeface="Segoe UI Light"/>
              </a:rPr>
              <a:t>Perfecto para </a:t>
            </a:r>
            <a:r>
              <a:rPr lang="en-US" sz="2000" kern="0" dirty="0" err="1">
                <a:solidFill>
                  <a:srgbClr val="FFFFFF"/>
                </a:solidFill>
                <a:latin typeface="Segoe UI Light"/>
              </a:rPr>
              <a:t>aquellos</a:t>
            </a:r>
            <a:r>
              <a:rPr lang="en-US" sz="2000" kern="0" dirty="0">
                <a:solidFill>
                  <a:srgbClr val="FFFFFF"/>
                </a:solidFill>
                <a:latin typeface="Segoe UI Light"/>
              </a:rPr>
              <a:t> que se </a:t>
            </a:r>
            <a:r>
              <a:rPr lang="en-US" sz="2000" kern="0" dirty="0" err="1">
                <a:solidFill>
                  <a:srgbClr val="FFFFFF"/>
                </a:solidFill>
                <a:latin typeface="Segoe UI Light"/>
              </a:rPr>
              <a:t>quieren</a:t>
            </a:r>
            <a:r>
              <a:rPr lang="en-US" sz="2000" kern="0" dirty="0">
                <a:solidFill>
                  <a:srgbClr val="FFFFFF"/>
                </a:solidFill>
                <a:latin typeface="Segoe UI Light"/>
              </a:rPr>
              <a:t> introducer en el </a:t>
            </a:r>
            <a:r>
              <a:rPr lang="en-US" sz="2000" kern="0" dirty="0" err="1">
                <a:solidFill>
                  <a:srgbClr val="FFFFFF"/>
                </a:solidFill>
                <a:latin typeface="Segoe UI Light"/>
              </a:rPr>
              <a:t>mundo</a:t>
            </a:r>
            <a:r>
              <a:rPr lang="en-US" sz="2000" kern="0" dirty="0">
                <a:solidFill>
                  <a:srgbClr val="FFFFFF"/>
                </a:solidFill>
                <a:latin typeface="Segoe UI Light"/>
              </a:rPr>
              <a:t> IoT y </a:t>
            </a:r>
            <a:r>
              <a:rPr lang="en-US" sz="2000" kern="0" dirty="0" err="1">
                <a:solidFill>
                  <a:srgbClr val="FFFFFF"/>
                </a:solidFill>
                <a:latin typeface="Segoe UI Light"/>
              </a:rPr>
              <a:t>aprovechar</a:t>
            </a:r>
            <a:r>
              <a:rPr lang="en-US" sz="2000" kern="0" dirty="0">
                <a:solidFill>
                  <a:srgbClr val="FFFFFF"/>
                </a:solidFill>
                <a:latin typeface="Segoe UI Light"/>
              </a:rPr>
              <a:t> </a:t>
            </a:r>
            <a:r>
              <a:rPr lang="en-US" sz="2000" kern="0" dirty="0" err="1">
                <a:solidFill>
                  <a:srgbClr val="FFFFFF"/>
                </a:solidFill>
                <a:latin typeface="Segoe UI Light"/>
              </a:rPr>
              <a:t>su</a:t>
            </a:r>
            <a:r>
              <a:rPr lang="en-US" sz="2000" kern="0" dirty="0">
                <a:solidFill>
                  <a:srgbClr val="FFFFFF"/>
                </a:solidFill>
                <a:latin typeface="Segoe UI Light"/>
              </a:rPr>
              <a:t> </a:t>
            </a:r>
            <a:r>
              <a:rPr lang="en-US" sz="2000" kern="0" dirty="0" err="1">
                <a:solidFill>
                  <a:srgbClr val="FFFFFF"/>
                </a:solidFill>
                <a:latin typeface="Segoe UI Light"/>
              </a:rPr>
              <a:t>experiencia</a:t>
            </a:r>
            <a:r>
              <a:rPr lang="en-US" sz="2000" kern="0" dirty="0">
                <a:solidFill>
                  <a:srgbClr val="FFFFFF"/>
                </a:solidFill>
                <a:latin typeface="Segoe UI Light"/>
              </a:rPr>
              <a:t> en </a:t>
            </a:r>
            <a:r>
              <a:rPr lang="en-US" sz="2000" kern="0" dirty="0" err="1">
                <a:solidFill>
                  <a:srgbClr val="FFFFFF"/>
                </a:solidFill>
                <a:latin typeface="Segoe UI Light"/>
              </a:rPr>
              <a:t>tecnologías</a:t>
            </a:r>
            <a:r>
              <a:rPr lang="en-US" sz="2000" kern="0" dirty="0">
                <a:solidFill>
                  <a:srgbClr val="FFFFFF"/>
                </a:solidFill>
                <a:latin typeface="Segoe UI Light"/>
              </a:rPr>
              <a:t> Microsoft  </a:t>
            </a:r>
          </a:p>
        </p:txBody>
      </p:sp>
      <p:sp>
        <p:nvSpPr>
          <p:cNvPr id="24" name="TextBox 23"/>
          <p:cNvSpPr txBox="1"/>
          <p:nvPr/>
        </p:nvSpPr>
        <p:spPr>
          <a:xfrm>
            <a:off x="6403730" y="5121028"/>
            <a:ext cx="5377107" cy="1576634"/>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lang="en-US" sz="2652" b="1" kern="0" dirty="0" err="1">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Herramientas</a:t>
            </a:r>
            <a:endParaRPr lang="en-US" sz="2652" b="1"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endParaRPr>
          </a:p>
          <a:p>
            <a:pPr lvl="0" algn="just" defTabSz="932597">
              <a:lnSpc>
                <a:spcPct val="90000"/>
              </a:lnSpc>
              <a:spcAft>
                <a:spcPts val="612"/>
              </a:spcAft>
              <a:defRPr/>
            </a:pPr>
            <a:r>
              <a:rPr lang="en-US" sz="2000" kern="0" dirty="0" err="1">
                <a:solidFill>
                  <a:srgbClr val="FFFFFF"/>
                </a:solidFill>
                <a:latin typeface="Segoe UI Light"/>
              </a:rPr>
              <a:t>Puedes</a:t>
            </a:r>
            <a:r>
              <a:rPr lang="en-US" sz="2000" kern="0" dirty="0">
                <a:solidFill>
                  <a:srgbClr val="FFFFFF"/>
                </a:solidFill>
                <a:latin typeface="Segoe UI Light"/>
              </a:rPr>
              <a:t> </a:t>
            </a:r>
            <a:r>
              <a:rPr lang="en-US" sz="2000" kern="0" dirty="0" err="1">
                <a:solidFill>
                  <a:srgbClr val="FFFFFF"/>
                </a:solidFill>
                <a:latin typeface="Segoe UI Light"/>
              </a:rPr>
              <a:t>usar</a:t>
            </a:r>
            <a:r>
              <a:rPr lang="en-US" sz="2000" kern="0" dirty="0">
                <a:solidFill>
                  <a:srgbClr val="FFFFFF"/>
                </a:solidFill>
                <a:latin typeface="Segoe UI Light"/>
              </a:rPr>
              <a:t> las </a:t>
            </a:r>
            <a:r>
              <a:rPr lang="en-US" sz="2000" kern="0" dirty="0" err="1">
                <a:solidFill>
                  <a:srgbClr val="FFFFFF"/>
                </a:solidFill>
                <a:latin typeface="Segoe UI Light"/>
              </a:rPr>
              <a:t>herramientas</a:t>
            </a:r>
            <a:r>
              <a:rPr lang="en-US" sz="2000" kern="0" dirty="0">
                <a:solidFill>
                  <a:srgbClr val="FFFFFF"/>
                </a:solidFill>
                <a:latin typeface="Segoe UI Light"/>
              </a:rPr>
              <a:t> que </a:t>
            </a:r>
            <a:r>
              <a:rPr lang="en-US" sz="2000" kern="0" dirty="0" err="1">
                <a:solidFill>
                  <a:srgbClr val="FFFFFF"/>
                </a:solidFill>
                <a:latin typeface="Segoe UI Light"/>
              </a:rPr>
              <a:t>conoces</a:t>
            </a:r>
            <a:r>
              <a:rPr lang="en-US" sz="2000" kern="0" dirty="0">
                <a:solidFill>
                  <a:srgbClr val="FFFFFF"/>
                </a:solidFill>
                <a:latin typeface="Segoe UI Light"/>
              </a:rPr>
              <a:t> y </a:t>
            </a:r>
            <a:r>
              <a:rPr lang="en-US" sz="2000" kern="0" dirty="0" err="1">
                <a:solidFill>
                  <a:srgbClr val="FFFFFF"/>
                </a:solidFill>
                <a:latin typeface="Segoe UI Light"/>
              </a:rPr>
              <a:t>te</a:t>
            </a:r>
            <a:r>
              <a:rPr lang="en-US" sz="2000" kern="0" dirty="0">
                <a:solidFill>
                  <a:srgbClr val="FFFFFF"/>
                </a:solidFill>
                <a:latin typeface="Segoe UI Light"/>
              </a:rPr>
              <a:t> </a:t>
            </a:r>
            <a:r>
              <a:rPr lang="en-US" sz="2000" kern="0" dirty="0" err="1">
                <a:solidFill>
                  <a:srgbClr val="FFFFFF"/>
                </a:solidFill>
                <a:latin typeface="Segoe UI Light"/>
              </a:rPr>
              <a:t>encantan</a:t>
            </a:r>
            <a:r>
              <a:rPr lang="en-US" sz="2000" kern="0" dirty="0">
                <a:solidFill>
                  <a:srgbClr val="FFFFFF"/>
                </a:solidFill>
                <a:latin typeface="Segoe UI Light"/>
              </a:rPr>
              <a:t>, ¡</a:t>
            </a:r>
            <a:r>
              <a:rPr lang="en-US" sz="2000" kern="0" dirty="0" err="1">
                <a:solidFill>
                  <a:srgbClr val="FFFFFF"/>
                </a:solidFill>
                <a:latin typeface="Segoe UI Light"/>
              </a:rPr>
              <a:t>Completamente</a:t>
            </a:r>
            <a:r>
              <a:rPr lang="en-US" sz="2000" kern="0" dirty="0">
                <a:solidFill>
                  <a:srgbClr val="FFFFFF"/>
                </a:solidFill>
                <a:latin typeface="Segoe UI Light"/>
              </a:rPr>
              <a:t> </a:t>
            </a:r>
            <a:r>
              <a:rPr lang="en-US" sz="2000" kern="0" dirty="0" err="1">
                <a:solidFill>
                  <a:srgbClr val="FFFFFF"/>
                </a:solidFill>
                <a:latin typeface="Segoe UI Light"/>
              </a:rPr>
              <a:t>integrado</a:t>
            </a:r>
            <a:r>
              <a:rPr lang="en-US" sz="2000" kern="0" dirty="0">
                <a:solidFill>
                  <a:srgbClr val="FFFFFF"/>
                </a:solidFill>
                <a:latin typeface="Segoe UI Light"/>
              </a:rPr>
              <a:t> con Visual Studio!</a:t>
            </a:r>
          </a:p>
        </p:txBody>
      </p:sp>
      <p:pic>
        <p:nvPicPr>
          <p:cNvPr id="25" name="Picture 2" descr="https://az835927.vo.msecnd.net/sites/iot/Resources/images/WhyIoTCore/Makers.pn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54371" b="83167" l="32695" r="45643"/>
                    </a14:imgEffect>
                    <a14:imgEffect>
                      <a14:colorTemperature colorTemp="1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rcRect l="31077" t="50771" r="52738" b="13233"/>
          <a:stretch/>
        </p:blipFill>
        <p:spPr bwMode="auto">
          <a:xfrm>
            <a:off x="5509985" y="2420359"/>
            <a:ext cx="818939" cy="81893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s://az835927.vo.msecnd.net/sites/iot/Resources/images/WhyIoTCore/Makers.png"/>
          <p:cNvPicPr>
            <a:picLocks noChangeAspect="1" noChangeArrowheads="1"/>
          </p:cNvPicPr>
          <p:nvPr/>
        </p:nvPicPr>
        <p:blipFill rotWithShape="1">
          <a:blip r:embed="rId6">
            <a:duotone>
              <a:schemeClr val="bg2">
                <a:shade val="45000"/>
                <a:satMod val="135000"/>
              </a:schemeClr>
              <a:prstClr val="white"/>
            </a:duotone>
            <a:extLst>
              <a:ext uri="{BEBA8EAE-BF5A-486C-A8C5-ECC9F3942E4B}">
                <a14:imgProps xmlns:a14="http://schemas.microsoft.com/office/drawing/2010/main">
                  <a14:imgLayer r:embed="rId5">
                    <a14:imgEffect>
                      <a14:backgroundRemoval t="51600" b="83276" l="16253" r="30497"/>
                    </a14:imgEffect>
                    <a14:imgEffect>
                      <a14:brightnessContrast bright="100000"/>
                    </a14:imgEffect>
                  </a14:imgLayer>
                </a14:imgProps>
              </a:ext>
              <a:ext uri="{28A0092B-C50C-407E-A947-70E740481C1C}">
                <a14:useLocalDpi xmlns:a14="http://schemas.microsoft.com/office/drawing/2010/main" val="0"/>
              </a:ext>
            </a:extLst>
          </a:blip>
          <a:srcRect l="14473" t="47641" r="67723" b="12765"/>
          <a:stretch/>
        </p:blipFill>
        <p:spPr bwMode="auto">
          <a:xfrm>
            <a:off x="5612648" y="3887585"/>
            <a:ext cx="716276" cy="716277"/>
          </a:xfrm>
          <a:prstGeom prst="rect">
            <a:avLst/>
          </a:prstGeom>
          <a:noFill/>
        </p:spPr>
      </p:pic>
      <p:pic>
        <p:nvPicPr>
          <p:cNvPr id="27" name="Picture 2" descr="https://az835927.vo.msecnd.net/sites/iot/Resources/images/WhyIoTCore/Makers.png"/>
          <p:cNvPicPr>
            <a:picLocks noChangeAspect="1" noChangeArrowheads="1"/>
          </p:cNvPicPr>
          <p:nvPr/>
        </p:nvPicPr>
        <p:blipFill rotWithShape="1">
          <a:blip r:embed="rId7">
            <a:duotone>
              <a:schemeClr val="bg2">
                <a:shade val="45000"/>
                <a:satMod val="135000"/>
              </a:schemeClr>
              <a:prstClr val="white"/>
            </a:duotone>
            <a:extLst>
              <a:ext uri="{BEBA8EAE-BF5A-486C-A8C5-ECC9F3942E4B}">
                <a14:imgProps xmlns:a14="http://schemas.microsoft.com/office/drawing/2010/main">
                  <a14:imgLayer r:embed="rId5">
                    <a14:imgEffect>
                      <a14:backgroundRemoval t="47402" b="87717" l="48132" r="62376"/>
                    </a14:imgEffect>
                    <a14:imgEffect>
                      <a14:brightnessContrast bright="100000"/>
                    </a14:imgEffect>
                  </a14:imgLayer>
                </a14:imgProps>
              </a:ext>
              <a:ext uri="{28A0092B-C50C-407E-A947-70E740481C1C}">
                <a14:useLocalDpi xmlns:a14="http://schemas.microsoft.com/office/drawing/2010/main" val="0"/>
              </a:ext>
            </a:extLst>
          </a:blip>
          <a:srcRect l="46352" t="42363" r="35844" b="7244"/>
          <a:stretch/>
        </p:blipFill>
        <p:spPr bwMode="auto">
          <a:xfrm>
            <a:off x="5509985" y="5290333"/>
            <a:ext cx="818939" cy="1042286"/>
          </a:xfrm>
          <a:prstGeom prst="rect">
            <a:avLst/>
          </a:prstGeom>
          <a:noFill/>
        </p:spPr>
      </p:pic>
      <p:pic>
        <p:nvPicPr>
          <p:cNvPr id="28" name="Picture 2" descr="https://az835927.vo.msecnd.net/sites/iot/Resources/images/WhyIoTCore/Makers.png"/>
          <p:cNvPicPr>
            <a:picLocks noChangeAspect="1" noChangeArrowheads="1"/>
          </p:cNvPicPr>
          <p:nvPr/>
        </p:nvPicPr>
        <p:blipFill rotWithShape="1">
          <a:blip r:embed="rId8">
            <a:duotone>
              <a:schemeClr val="bg2">
                <a:shade val="45000"/>
                <a:satMod val="135000"/>
              </a:schemeClr>
              <a:prstClr val="white"/>
            </a:duotone>
            <a:extLst>
              <a:ext uri="{BEBA8EAE-BF5A-486C-A8C5-ECC9F3942E4B}">
                <a14:imgProps xmlns:a14="http://schemas.microsoft.com/office/drawing/2010/main">
                  <a14:imgLayer r:embed="rId5">
                    <a14:imgEffect>
                      <a14:backgroundRemoval t="52124" b="83784" l="63368" r="86285"/>
                    </a14:imgEffect>
                    <a14:imgEffect>
                      <a14:brightnessContrast bright="100000"/>
                    </a14:imgEffect>
                  </a14:imgLayer>
                </a14:imgProps>
              </a:ext>
              <a:ext uri="{28A0092B-C50C-407E-A947-70E740481C1C}">
                <a14:useLocalDpi xmlns:a14="http://schemas.microsoft.com/office/drawing/2010/main" val="0"/>
              </a:ext>
            </a:extLst>
          </a:blip>
          <a:srcRect l="63092" t="51603" r="11012" b="12402"/>
          <a:stretch/>
        </p:blipFill>
        <p:spPr bwMode="auto">
          <a:xfrm>
            <a:off x="5350213" y="1273635"/>
            <a:ext cx="1096624" cy="685391"/>
          </a:xfrm>
          <a:prstGeom prst="rect">
            <a:avLst/>
          </a:prstGeom>
          <a:noFill/>
        </p:spPr>
      </p:pic>
    </p:spTree>
    <p:extLst>
      <p:ext uri="{BB962C8B-B14F-4D97-AF65-F5344CB8AC3E}">
        <p14:creationId xmlns:p14="http://schemas.microsoft.com/office/powerpoint/2010/main" val="38828161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microsoft"/>
          <p:cNvSpPr/>
          <p:nvPr/>
        </p:nvSpPr>
        <p:spPr>
          <a:xfrm>
            <a:off x="427037" y="4868862"/>
            <a:ext cx="4825718" cy="1649426"/>
          </a:xfrm>
          <a:prstGeom prst="rect">
            <a:avLst/>
          </a:prstGeom>
        </p:spPr>
        <p:txBody>
          <a:bodyPr wrap="square" anchor="t">
            <a:spAutoFit/>
          </a:bodyPr>
          <a:lstStyle/>
          <a:p>
            <a:pPr defTabSz="932293" fontAlgn="base">
              <a:lnSpc>
                <a:spcPct val="95000"/>
              </a:lnSpc>
              <a:spcBef>
                <a:spcPct val="0"/>
              </a:spcBef>
              <a:spcAft>
                <a:spcPts val="1199"/>
              </a:spcAft>
              <a:defRPr/>
            </a:pPr>
            <a:r>
              <a:rPr lang="en-US" sz="4799" spc="-100" dirty="0" err="1" smtClean="0">
                <a:ln w="3175">
                  <a:noFill/>
                </a:ln>
                <a:gradFill>
                  <a:gsLst>
                    <a:gs pos="24479">
                      <a:srgbClr val="505050"/>
                    </a:gs>
                    <a:gs pos="94000">
                      <a:srgbClr val="505050"/>
                    </a:gs>
                  </a:gsLst>
                  <a:lin ang="5400000" scaled="1"/>
                </a:gradFill>
                <a:latin typeface="Segoe UI Light"/>
                <a:ea typeface="Segoe UI" pitchFamily="34" charset="0"/>
                <a:cs typeface="Segoe UI" pitchFamily="34" charset="0"/>
              </a:rPr>
              <a:t>Aplicaciones</a:t>
            </a:r>
            <a:endParaRPr lang="en-US" sz="4799" spc="-100" dirty="0" smtClean="0">
              <a:ln w="3175">
                <a:noFill/>
              </a:ln>
              <a:gradFill>
                <a:gsLst>
                  <a:gs pos="24479">
                    <a:srgbClr val="505050"/>
                  </a:gs>
                  <a:gs pos="94000">
                    <a:srgbClr val="505050"/>
                  </a:gs>
                </a:gsLst>
                <a:lin ang="5400000" scaled="1"/>
              </a:gradFill>
              <a:latin typeface="Segoe UI Light"/>
              <a:ea typeface="Segoe UI" pitchFamily="34" charset="0"/>
              <a:cs typeface="Segoe UI" pitchFamily="34" charset="0"/>
            </a:endParaRPr>
          </a:p>
          <a:p>
            <a:pPr defTabSz="932293" fontAlgn="base">
              <a:lnSpc>
                <a:spcPct val="95000"/>
              </a:lnSpc>
              <a:spcBef>
                <a:spcPct val="0"/>
              </a:spcBef>
              <a:spcAft>
                <a:spcPts val="1199"/>
              </a:spcAft>
              <a:defRPr/>
            </a:pPr>
            <a:r>
              <a:rPr lang="es-ES" sz="4799" spc="-100" dirty="0">
                <a:ln w="3175">
                  <a:noFill/>
                </a:ln>
                <a:gradFill>
                  <a:gsLst>
                    <a:gs pos="24479">
                      <a:srgbClr val="505050"/>
                    </a:gs>
                    <a:gs pos="94000">
                      <a:srgbClr val="505050"/>
                    </a:gs>
                  </a:gsLst>
                  <a:lin ang="5400000" scaled="1"/>
                </a:gradFill>
                <a:latin typeface="Segoe UI Light"/>
                <a:ea typeface="Segoe UI" pitchFamily="34" charset="0"/>
                <a:cs typeface="Segoe UI" pitchFamily="34" charset="0"/>
              </a:rPr>
              <a:t>e</a:t>
            </a:r>
            <a:r>
              <a:rPr lang="es-ES" sz="4799" spc="-100" dirty="0" smtClean="0">
                <a:ln w="3175">
                  <a:noFill/>
                </a:ln>
                <a:gradFill>
                  <a:gsLst>
                    <a:gs pos="24479">
                      <a:srgbClr val="505050"/>
                    </a:gs>
                    <a:gs pos="94000">
                      <a:srgbClr val="505050"/>
                    </a:gs>
                  </a:gsLst>
                  <a:lin ang="5400000" scaled="1"/>
                </a:gradFill>
                <a:latin typeface="Segoe UI Light"/>
                <a:ea typeface="Segoe UI" pitchFamily="34" charset="0"/>
                <a:cs typeface="Segoe UI" pitchFamily="34" charset="0"/>
              </a:rPr>
              <a:t>n el mundo real</a:t>
            </a:r>
            <a:endParaRPr lang="en-US" sz="4799" spc="-100" dirty="0">
              <a:ln w="3175">
                <a:noFill/>
              </a:ln>
              <a:gradFill>
                <a:gsLst>
                  <a:gs pos="24479">
                    <a:srgbClr val="505050"/>
                  </a:gs>
                  <a:gs pos="94000">
                    <a:srgbClr val="505050"/>
                  </a:gs>
                </a:gsLst>
                <a:lin ang="5400000" scaled="1"/>
              </a:gradFill>
              <a:latin typeface="Segoe UI Light"/>
              <a:ea typeface="Segoe UI" pitchFamily="34" charset="0"/>
              <a:cs typeface="Segoe UI" pitchFamily="34" charset="0"/>
            </a:endParaRPr>
          </a:p>
        </p:txBody>
      </p:sp>
      <p:cxnSp>
        <p:nvCxnSpPr>
          <p:cNvPr id="41" name="Straight Connector 40"/>
          <p:cNvCxnSpPr/>
          <p:nvPr/>
        </p:nvCxnSpPr>
        <p:spPr>
          <a:xfrm>
            <a:off x="7422979" y="4662640"/>
            <a:ext cx="5317371" cy="0"/>
          </a:xfrm>
          <a:prstGeom prst="line">
            <a:avLst/>
          </a:prstGeom>
          <a:ln w="19050">
            <a:solidFill>
              <a:srgbClr val="F8F8F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7422979" y="2325617"/>
            <a:ext cx="5317371" cy="0"/>
          </a:xfrm>
          <a:prstGeom prst="line">
            <a:avLst/>
          </a:prstGeom>
          <a:ln w="19050">
            <a:solidFill>
              <a:srgbClr val="F8F8F8"/>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9256635" y="2236410"/>
            <a:ext cx="3136659" cy="2347583"/>
          </a:xfrm>
          <a:prstGeom prst="rect">
            <a:avLst/>
          </a:prstGeom>
        </p:spPr>
      </p:pic>
      <p:pic>
        <p:nvPicPr>
          <p:cNvPr id="2052" name="Picture 4" descr="Resultado de imagen"/>
          <p:cNvPicPr>
            <a:picLocks noChangeAspect="1" noChangeArrowheads="1"/>
          </p:cNvPicPr>
          <p:nvPr/>
        </p:nvPicPr>
        <p:blipFill rotWithShape="1">
          <a:blip r:embed="rId4">
            <a:extLst>
              <a:ext uri="{28A0092B-C50C-407E-A947-70E740481C1C}">
                <a14:useLocalDpi xmlns:a14="http://schemas.microsoft.com/office/drawing/2010/main" val="0"/>
              </a:ext>
            </a:extLst>
          </a:blip>
          <a:srcRect l="7392"/>
          <a:stretch/>
        </p:blipFill>
        <p:spPr bwMode="auto">
          <a:xfrm>
            <a:off x="6294437" y="2252454"/>
            <a:ext cx="2878944" cy="233153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ultado de imagen"/>
          <p:cNvPicPr>
            <a:picLocks noChangeAspect="1" noChangeArrowheads="1"/>
          </p:cNvPicPr>
          <p:nvPr/>
        </p:nvPicPr>
        <p:blipFill rotWithShape="1">
          <a:blip r:embed="rId5">
            <a:extLst>
              <a:ext uri="{28A0092B-C50C-407E-A947-70E740481C1C}">
                <a14:useLocalDpi xmlns:a14="http://schemas.microsoft.com/office/drawing/2010/main" val="0"/>
              </a:ext>
            </a:extLst>
          </a:blip>
          <a:srcRect b="5084"/>
          <a:stretch/>
        </p:blipFill>
        <p:spPr bwMode="auto">
          <a:xfrm>
            <a:off x="9256635" y="4693378"/>
            <a:ext cx="3136659" cy="223288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esultado de image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6635" y="43156"/>
            <a:ext cx="3169956" cy="211825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7"/>
          <a:stretch>
            <a:fillRect/>
          </a:stretch>
        </p:blipFill>
        <p:spPr>
          <a:xfrm>
            <a:off x="6276058" y="43156"/>
            <a:ext cx="2814070" cy="2118259"/>
          </a:xfrm>
          <a:prstGeom prst="rect">
            <a:avLst/>
          </a:prstGeom>
        </p:spPr>
      </p:pic>
      <p:pic>
        <p:nvPicPr>
          <p:cNvPr id="5" name="Picture 4"/>
          <p:cNvPicPr>
            <a:picLocks noChangeAspect="1"/>
          </p:cNvPicPr>
          <p:nvPr/>
        </p:nvPicPr>
        <p:blipFill>
          <a:blip r:embed="rId8"/>
          <a:stretch>
            <a:fillRect/>
          </a:stretch>
        </p:blipFill>
        <p:spPr>
          <a:xfrm>
            <a:off x="3373405" y="43156"/>
            <a:ext cx="2819399" cy="2110144"/>
          </a:xfrm>
          <a:prstGeom prst="rect">
            <a:avLst/>
          </a:prstGeom>
        </p:spPr>
      </p:pic>
    </p:spTree>
    <p:extLst>
      <p:ext uri="{BB962C8B-B14F-4D97-AF65-F5344CB8AC3E}">
        <p14:creationId xmlns:p14="http://schemas.microsoft.com/office/powerpoint/2010/main" val="9822615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41"/>
                                        </p:tgtEl>
                                        <p:attrNameLst>
                                          <p:attrName>style.visibility</p:attrName>
                                        </p:attrNameLst>
                                      </p:cBhvr>
                                      <p:to>
                                        <p:strVal val="visible"/>
                                      </p:to>
                                    </p:set>
                                  </p:childTnLst>
                                </p:cTn>
                              </p:par>
                              <p:par>
                                <p:cTn id="9" presetID="10" presetClass="entr" presetSubtype="0" fill="hold" grpId="0" nodeType="withEffect">
                                  <p:stCondLst>
                                    <p:cond delay="7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250"/>
                                        <p:tgtEl>
                                          <p:spTgt spid="13"/>
                                        </p:tgtEl>
                                      </p:cBhvr>
                                    </p:animEffect>
                                  </p:childTnLst>
                                </p:cTn>
                              </p:par>
                              <p:par>
                                <p:cTn id="12" presetID="42" presetClass="path" presetSubtype="0" decel="100000" fill="hold" grpId="1" nodeType="withEffect">
                                  <p:stCondLst>
                                    <p:cond delay="300"/>
                                  </p:stCondLst>
                                  <p:childTnLst>
                                    <p:animMotion origin="layout" path="M -3.54353E-6 -1.49796E-7 L -3.54353E-6 0.25011 " pathEditMode="relative" rAng="0" ptsTypes="AA">
                                      <p:cBhvr>
                                        <p:cTn id="13" dur="750" spd="-100000" fill="hold"/>
                                        <p:tgtEl>
                                          <p:spTgt spid="13"/>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32569"/>
          <a:stretch/>
        </p:blipFill>
        <p:spPr>
          <a:xfrm>
            <a:off x="-10285" y="0"/>
            <a:ext cx="12446760" cy="8811492"/>
          </a:xfrm>
          <a:prstGeom prst="rect">
            <a:avLst/>
          </a:prstGeom>
        </p:spPr>
      </p:pic>
    </p:spTree>
    <p:extLst>
      <p:ext uri="{BB962C8B-B14F-4D97-AF65-F5344CB8AC3E}">
        <p14:creationId xmlns:p14="http://schemas.microsoft.com/office/powerpoint/2010/main" val="35853909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0"/>
            <a:ext cx="7132637" cy="6994028"/>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1"/>
          <p:cNvSpPr txBox="1">
            <a:spLocks/>
          </p:cNvSpPr>
          <p:nvPr/>
        </p:nvSpPr>
        <p:spPr>
          <a:xfrm>
            <a:off x="274639" y="295275"/>
            <a:ext cx="6857998" cy="917575"/>
          </a:xfrm>
          <a:prstGeom prst="rect">
            <a:avLst/>
          </a:prstGeom>
        </p:spPr>
        <p:txBody>
          <a:bodyPr vert="horz" wrap="square" lIns="146304" tIns="91440" rIns="146304" bIns="91440" rtlCol="0" anchor="t">
            <a:noAutofit/>
          </a:bodyPr>
          <a:lst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s-ES" sz="5399" b="0" i="0" u="none" strike="noStrike" kern="1200" cap="none" spc="-102" normalizeH="0" baseline="0" noProof="0" dirty="0" smtClean="0">
                <a:ln w="3175">
                  <a:noFill/>
                </a:ln>
                <a:gradFill>
                  <a:gsLst>
                    <a:gs pos="1250">
                      <a:srgbClr val="FFFFFF"/>
                    </a:gs>
                    <a:gs pos="100000">
                      <a:srgbClr val="FFFFFF"/>
                    </a:gs>
                  </a:gsLst>
                  <a:lin ang="5400000" scaled="0"/>
                </a:gradFill>
                <a:effectLst/>
                <a:uLnTx/>
                <a:uFillTx/>
                <a:latin typeface="Segoe UI Light"/>
                <a:cs typeface="Segoe UI" pitchFamily="34" charset="0"/>
              </a:rPr>
              <a:t>Windows 10 </a:t>
            </a:r>
            <a:r>
              <a:rPr kumimoji="0" lang="es-ES" sz="5399" b="0" i="0" u="none" strike="noStrike" kern="1200" cap="none" spc="-102" normalizeH="0" baseline="0" noProof="0" dirty="0" err="1" smtClean="0">
                <a:ln w="3175">
                  <a:noFill/>
                </a:ln>
                <a:gradFill>
                  <a:gsLst>
                    <a:gs pos="1250">
                      <a:srgbClr val="FFFFFF"/>
                    </a:gs>
                    <a:gs pos="100000">
                      <a:srgbClr val="FFFFFF"/>
                    </a:gs>
                  </a:gsLst>
                  <a:lin ang="5400000" scaled="0"/>
                </a:gradFill>
                <a:effectLst/>
                <a:uLnTx/>
                <a:uFillTx/>
                <a:latin typeface="Segoe UI Light"/>
                <a:cs typeface="Segoe UI" pitchFamily="34" charset="0"/>
              </a:rPr>
              <a:t>IoT</a:t>
            </a:r>
            <a:r>
              <a:rPr kumimoji="0" lang="es-ES" sz="5399" b="0" i="0" u="none" strike="noStrike" kern="1200" cap="none" spc="-102" normalizeH="0" baseline="0" noProof="0" dirty="0" smtClean="0">
                <a:ln w="3175">
                  <a:noFill/>
                </a:ln>
                <a:gradFill>
                  <a:gsLst>
                    <a:gs pos="1250">
                      <a:srgbClr val="FFFFFF"/>
                    </a:gs>
                    <a:gs pos="100000">
                      <a:srgbClr val="FFFFFF"/>
                    </a:gs>
                  </a:gsLst>
                  <a:lin ang="5400000" scaled="0"/>
                </a:gradFill>
                <a:effectLst/>
                <a:uLnTx/>
                <a:uFillTx/>
                <a:latin typeface="Segoe UI Light"/>
                <a:cs typeface="Segoe UI" pitchFamily="34" charset="0"/>
              </a:rPr>
              <a:t> </a:t>
            </a:r>
            <a:r>
              <a:rPr kumimoji="0" lang="es-ES" sz="5399" b="0" i="0" u="none" strike="noStrike" kern="1200" cap="none" spc="-102" normalizeH="0" baseline="0" noProof="0" dirty="0" err="1" smtClean="0">
                <a:ln w="3175">
                  <a:noFill/>
                </a:ln>
                <a:gradFill>
                  <a:gsLst>
                    <a:gs pos="1250">
                      <a:srgbClr val="FFFFFF"/>
                    </a:gs>
                    <a:gs pos="100000">
                      <a:srgbClr val="FFFFFF"/>
                    </a:gs>
                  </a:gsLst>
                  <a:lin ang="5400000" scaled="0"/>
                </a:gradFill>
                <a:effectLst/>
                <a:uLnTx/>
                <a:uFillTx/>
                <a:latin typeface="Segoe UI Light"/>
                <a:cs typeface="Segoe UI" pitchFamily="34" charset="0"/>
              </a:rPr>
              <a:t>Core</a:t>
            </a:r>
            <a:endParaRPr kumimoji="0" lang="es-ES" sz="5399"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cs typeface="Segoe UI" pitchFamily="34" charset="0"/>
            </a:endParaRPr>
          </a:p>
        </p:txBody>
      </p:sp>
      <p:sp>
        <p:nvSpPr>
          <p:cNvPr id="12" name="Content Placeholder 2"/>
          <p:cNvSpPr txBox="1">
            <a:spLocks/>
          </p:cNvSpPr>
          <p:nvPr/>
        </p:nvSpPr>
        <p:spPr>
          <a:xfrm>
            <a:off x="274944" y="1548667"/>
            <a:ext cx="6582747" cy="4136132"/>
          </a:xfrm>
          <a:prstGeom prst="rect">
            <a:avLst/>
          </a:prstGeom>
        </p:spPr>
        <p:txBody>
          <a:bodyPr vert="horz" wrap="square" lIns="146304" tIns="91440" rIns="146304" bIns="91440" rtlCol="0">
            <a:spAutoFit/>
          </a:bodyPr>
          <a:lst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0"/>
              </a:spcBef>
              <a:spcAft>
                <a:spcPts val="0"/>
              </a:spcAft>
              <a:buClr>
                <a:srgbClr val="FFFFFF"/>
              </a:buClr>
              <a:buSzPct val="90000"/>
              <a:buFont typeface="Wingdings" panose="05000000000000000000" pitchFamily="2" charset="2"/>
              <a:buNone/>
              <a:tabLst/>
              <a:defRPr/>
            </a:pPr>
            <a:r>
              <a:rPr lang="en-US" sz="3599"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Raspberry Pi </a:t>
            </a:r>
            <a:r>
              <a:rPr lang="en-US" sz="3599" dirty="0" smtClea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2</a:t>
            </a:r>
          </a:p>
          <a:p>
            <a:pPr marL="0" lvl="0" indent="0">
              <a:spcBef>
                <a:spcPts val="0"/>
              </a:spcBef>
              <a:buClr>
                <a:srgbClr val="FFFFFF"/>
              </a:buClr>
              <a:buNone/>
            </a:pPr>
            <a:r>
              <a:rPr lang="pt-BR" sz="2400" dirty="0">
                <a:gradFill>
                  <a:gsLst>
                    <a:gs pos="1250">
                      <a:srgbClr val="FFFFFF"/>
                    </a:gs>
                    <a:gs pos="100000">
                      <a:srgbClr val="FFFFFF"/>
                    </a:gs>
                  </a:gsLst>
                  <a:lin ang="5400000" scaled="0"/>
                </a:gradFill>
              </a:rPr>
              <a:t>Procesador: Quad-Core Cortex A7 a </a:t>
            </a:r>
            <a:r>
              <a:rPr lang="pt-BR" sz="2400" dirty="0" smtClean="0">
                <a:gradFill>
                  <a:gsLst>
                    <a:gs pos="1250">
                      <a:srgbClr val="FFFFFF"/>
                    </a:gs>
                    <a:gs pos="100000">
                      <a:srgbClr val="FFFFFF"/>
                    </a:gs>
                  </a:gsLst>
                  <a:lin ang="5400000" scaled="0"/>
                </a:gradFill>
              </a:rPr>
              <a:t>900MHZ,</a:t>
            </a:r>
          </a:p>
          <a:p>
            <a:pPr marL="0" lvl="0" indent="0">
              <a:spcBef>
                <a:spcPts val="0"/>
              </a:spcBef>
              <a:buClr>
                <a:srgbClr val="FFFFFF"/>
              </a:buClr>
              <a:buNone/>
            </a:pPr>
            <a:r>
              <a:rPr lang="en-US" sz="2400" dirty="0">
                <a:gradFill>
                  <a:gsLst>
                    <a:gs pos="1250">
                      <a:srgbClr val="FFFFFF"/>
                    </a:gs>
                    <a:gs pos="100000">
                      <a:srgbClr val="FFFFFF"/>
                    </a:gs>
                  </a:gsLst>
                  <a:lin ang="5400000" scaled="0"/>
                </a:gradFill>
              </a:rPr>
              <a:t>RAM: 1GB</a:t>
            </a:r>
            <a:r>
              <a:rPr lang="en-US" sz="2400" dirty="0" smtClean="0">
                <a:gradFill>
                  <a:gsLst>
                    <a:gs pos="1250">
                      <a:srgbClr val="FFFFFF"/>
                    </a:gs>
                    <a:gs pos="100000">
                      <a:srgbClr val="FFFFFF"/>
                    </a:gs>
                  </a:gsLst>
                  <a:lin ang="5400000" scaled="0"/>
                </a:gradFill>
              </a:rPr>
              <a:t>.</a:t>
            </a:r>
            <a:endParaRPr lang="en-US" sz="3599" dirty="0">
              <a:gradFill>
                <a:gsLst>
                  <a:gs pos="1250">
                    <a:srgbClr val="FFFFFF"/>
                  </a:gs>
                  <a:gs pos="100000">
                    <a:srgbClr val="FFFFFF"/>
                  </a:gs>
                </a:gsLst>
                <a:lin ang="5400000" scaled="0"/>
              </a:gradFill>
            </a:endParaRPr>
          </a:p>
          <a:p>
            <a:pPr marL="0" lvl="0" indent="0">
              <a:spcBef>
                <a:spcPts val="1800"/>
              </a:spcBef>
              <a:buClr>
                <a:srgbClr val="FFFFFF"/>
              </a:buClr>
              <a:buNone/>
            </a:pPr>
            <a:r>
              <a:rPr kumimoji="0" lang="en-US" sz="3599" b="0" i="0" u="none" strike="noStrike" kern="1200" cap="none" spc="0" normalizeH="0" baseline="0" noProof="0" dirty="0" smtClean="0">
                <a:ln>
                  <a:noFill/>
                </a:ln>
                <a:gradFill>
                  <a:gsLst>
                    <a:gs pos="1250">
                      <a:srgbClr val="FFFFFF"/>
                    </a:gs>
                    <a:gs pos="100000">
                      <a:srgbClr val="FFFFFF"/>
                    </a:gs>
                  </a:gsLst>
                  <a:lin ang="5400000" scaled="0"/>
                </a:gradFill>
                <a:effectLst/>
                <a:uLnTx/>
                <a:uFillTx/>
                <a:latin typeface="Segoe UI Semibold" panose="020B0702040204020203" pitchFamily="34" charset="0"/>
                <a:cs typeface="Segoe UI Semibold" panose="020B0702040204020203" pitchFamily="34" charset="0"/>
              </a:rPr>
              <a:t>Sensor de </a:t>
            </a:r>
            <a:r>
              <a:rPr kumimoji="0" lang="en-US" sz="3599" b="0" i="0" u="none" strike="noStrike" kern="1200" cap="none" spc="0" normalizeH="0" baseline="0" noProof="0" dirty="0" err="1" smtClean="0">
                <a:ln>
                  <a:noFill/>
                </a:ln>
                <a:gradFill>
                  <a:gsLst>
                    <a:gs pos="1250">
                      <a:srgbClr val="FFFFFF"/>
                    </a:gs>
                    <a:gs pos="100000">
                      <a:srgbClr val="FFFFFF"/>
                    </a:gs>
                  </a:gsLst>
                  <a:lin ang="5400000" scaled="0"/>
                </a:gradFill>
                <a:effectLst/>
                <a:uLnTx/>
                <a:uFillTx/>
                <a:latin typeface="Segoe UI Semibold" panose="020B0702040204020203" pitchFamily="34" charset="0"/>
                <a:cs typeface="Segoe UI Semibold" panose="020B0702040204020203" pitchFamily="34" charset="0"/>
              </a:rPr>
              <a:t>movimiento</a:t>
            </a:r>
            <a:r>
              <a:rPr kumimoji="0" lang="en-US" sz="3599" b="1" i="0" u="none" strike="noStrike" kern="1200" cap="none" spc="0" normalizeH="0" baseline="0" noProof="0" dirty="0" smtClean="0">
                <a:ln>
                  <a:noFill/>
                </a:ln>
                <a:gradFill>
                  <a:gsLst>
                    <a:gs pos="1250">
                      <a:srgbClr val="FFFFFF"/>
                    </a:gs>
                    <a:gs pos="100000">
                      <a:srgbClr val="FFFFFF"/>
                    </a:gs>
                  </a:gsLst>
                  <a:lin ang="5400000" scaled="0"/>
                </a:gradFill>
                <a:effectLst/>
                <a:uLnTx/>
                <a:uFillTx/>
                <a:latin typeface="Segoe UI Light"/>
              </a:rPr>
              <a:t/>
            </a:r>
            <a:br>
              <a:rPr kumimoji="0" lang="en-US" sz="3599" b="1" i="0" u="none" strike="noStrike" kern="1200" cap="none" spc="0" normalizeH="0" baseline="0" noProof="0" dirty="0" smtClean="0">
                <a:ln>
                  <a:noFill/>
                </a:ln>
                <a:gradFill>
                  <a:gsLst>
                    <a:gs pos="1250">
                      <a:srgbClr val="FFFFFF"/>
                    </a:gs>
                    <a:gs pos="100000">
                      <a:srgbClr val="FFFFFF"/>
                    </a:gs>
                  </a:gsLst>
                  <a:lin ang="5400000" scaled="0"/>
                </a:gradFill>
                <a:effectLst/>
                <a:uLnTx/>
                <a:uFillTx/>
                <a:latin typeface="Segoe UI Light"/>
              </a:rPr>
            </a:br>
            <a:r>
              <a:rPr lang="en-US" sz="2400" dirty="0">
                <a:gradFill>
                  <a:gsLst>
                    <a:gs pos="1250">
                      <a:srgbClr val="FFFFFF"/>
                    </a:gs>
                    <a:gs pos="100000">
                      <a:srgbClr val="FFFFFF"/>
                    </a:gs>
                  </a:gsLst>
                  <a:lin ang="5400000" scaled="0"/>
                </a:gradFill>
              </a:rPr>
              <a:t>HC--SR501 Body Sensor </a:t>
            </a:r>
            <a:r>
              <a:rPr lang="en-US" sz="2400" dirty="0" smtClean="0">
                <a:gradFill>
                  <a:gsLst>
                    <a:gs pos="1250">
                      <a:srgbClr val="FFFFFF"/>
                    </a:gs>
                    <a:gs pos="100000">
                      <a:srgbClr val="FFFFFF"/>
                    </a:gs>
                  </a:gsLst>
                  <a:lin ang="5400000" scaled="0"/>
                </a:gradFill>
              </a:rPr>
              <a:t>Module</a:t>
            </a:r>
          </a:p>
          <a:p>
            <a:pPr marL="0" lvl="0" indent="0">
              <a:spcBef>
                <a:spcPts val="0"/>
              </a:spcBef>
              <a:buClr>
                <a:srgbClr val="FFFFFF"/>
              </a:buClr>
              <a:buNone/>
            </a:pPr>
            <a:r>
              <a:rPr lang="en-US" sz="2400" dirty="0">
                <a:gradFill>
                  <a:gsLst>
                    <a:gs pos="1250">
                      <a:srgbClr val="FFFFFF"/>
                    </a:gs>
                    <a:gs pos="100000">
                      <a:srgbClr val="FFFFFF"/>
                    </a:gs>
                  </a:gsLst>
                  <a:lin ang="5400000" scaled="0"/>
                </a:gradFill>
              </a:rPr>
              <a:t>Angle Sensor: &lt;100 ° cone </a:t>
            </a:r>
            <a:r>
              <a:rPr lang="en-US" sz="2400" dirty="0" smtClean="0">
                <a:gradFill>
                  <a:gsLst>
                    <a:gs pos="1250">
                      <a:srgbClr val="FFFFFF"/>
                    </a:gs>
                    <a:gs pos="100000">
                      <a:srgbClr val="FFFFFF"/>
                    </a:gs>
                  </a:gsLst>
                  <a:lin ang="5400000" scaled="0"/>
                </a:gradFill>
              </a:rPr>
              <a:t>angle</a:t>
            </a:r>
            <a:endParaRPr kumimoji="0" lang="en-US" sz="3599" b="0" i="0" u="none" strike="noStrike" kern="1200" cap="none" spc="0" normalizeH="0" baseline="0" noProof="0" dirty="0" smtClean="0">
              <a:ln>
                <a:noFill/>
              </a:ln>
              <a:gradFill>
                <a:gsLst>
                  <a:gs pos="1250">
                    <a:srgbClr val="FFFFFF"/>
                  </a:gs>
                  <a:gs pos="100000">
                    <a:srgbClr val="FFFFFF"/>
                  </a:gs>
                </a:gsLst>
                <a:lin ang="5400000" scaled="0"/>
              </a:gradFill>
              <a:effectLst/>
              <a:uLnTx/>
              <a:uFillTx/>
              <a:latin typeface="Segoe UI Semibold" panose="020B0702040204020203" pitchFamily="34" charset="0"/>
              <a:cs typeface="Segoe UI Semibold" panose="020B0702040204020203" pitchFamily="34" charset="0"/>
            </a:endParaRPr>
          </a:p>
          <a:p>
            <a:pPr marL="0" lvl="0" indent="0">
              <a:spcBef>
                <a:spcPts val="1800"/>
              </a:spcBef>
              <a:buClr>
                <a:srgbClr val="FFFFFF"/>
              </a:buClr>
              <a:buNone/>
            </a:pPr>
            <a:r>
              <a:rPr kumimoji="0" lang="en-US" sz="3599" b="0" i="0" u="none" strike="noStrike" kern="1200" cap="none" spc="0" normalizeH="0" baseline="0" noProof="0" dirty="0" err="1" smtClean="0">
                <a:ln>
                  <a:noFill/>
                </a:ln>
                <a:gradFill>
                  <a:gsLst>
                    <a:gs pos="1250">
                      <a:srgbClr val="FFFFFF"/>
                    </a:gs>
                    <a:gs pos="100000">
                      <a:srgbClr val="FFFFFF"/>
                    </a:gs>
                  </a:gsLst>
                  <a:lin ang="5400000" scaled="0"/>
                </a:gradFill>
                <a:effectLst/>
                <a:uLnTx/>
                <a:uFillTx/>
                <a:latin typeface="Segoe UI Semibold" panose="020B0702040204020203" pitchFamily="34" charset="0"/>
                <a:cs typeface="Segoe UI Semibold" panose="020B0702040204020203" pitchFamily="34" charset="0"/>
              </a:rPr>
              <a:t>Cámara</a:t>
            </a:r>
            <a:r>
              <a:rPr kumimoji="0" lang="en-US" sz="3599" b="0" i="0" u="none" strike="noStrike" kern="1200" cap="none" spc="0" normalizeH="0" noProof="0" dirty="0" smtClean="0">
                <a:ln>
                  <a:noFill/>
                </a:ln>
                <a:gradFill>
                  <a:gsLst>
                    <a:gs pos="1250">
                      <a:srgbClr val="FFFFFF"/>
                    </a:gs>
                    <a:gs pos="100000">
                      <a:srgbClr val="FFFFFF"/>
                    </a:gs>
                  </a:gsLst>
                  <a:lin ang="5400000" scaled="0"/>
                </a:gradFill>
                <a:effectLst/>
                <a:uLnTx/>
                <a:uFillTx/>
                <a:latin typeface="Segoe UI Semibold" panose="020B0702040204020203" pitchFamily="34" charset="0"/>
                <a:cs typeface="Segoe UI Semibold" panose="020B0702040204020203" pitchFamily="34" charset="0"/>
              </a:rPr>
              <a:t> USB</a:t>
            </a:r>
            <a:r>
              <a:rPr lang="en-US" sz="3599" dirty="0">
                <a:gradFill>
                  <a:gsLst>
                    <a:gs pos="1250">
                      <a:srgbClr val="FFFFFF"/>
                    </a:gs>
                    <a:gs pos="100000">
                      <a:srgbClr val="FFFFFF"/>
                    </a:gs>
                  </a:gsLst>
                  <a:lin ang="5400000" scaled="0"/>
                </a:gradFill>
              </a:rPr>
              <a:t/>
            </a:r>
            <a:br>
              <a:rPr lang="en-US" sz="3599" dirty="0">
                <a:gradFill>
                  <a:gsLst>
                    <a:gs pos="1250">
                      <a:srgbClr val="FFFFFF"/>
                    </a:gs>
                    <a:gs pos="100000">
                      <a:srgbClr val="FFFFFF"/>
                    </a:gs>
                  </a:gsLst>
                  <a:lin ang="5400000" scaled="0"/>
                </a:gradFill>
              </a:rPr>
            </a:br>
            <a:r>
              <a:rPr lang="en-US" sz="2400" dirty="0">
                <a:gradFill>
                  <a:gsLst>
                    <a:gs pos="1250">
                      <a:srgbClr val="FFFFFF"/>
                    </a:gs>
                    <a:gs pos="100000">
                      <a:srgbClr val="FFFFFF"/>
                    </a:gs>
                  </a:gsLst>
                  <a:lin ang="5400000" scaled="0"/>
                </a:gradFill>
              </a:rPr>
              <a:t>Microsoft LifeCam HD-5000 720p HD </a:t>
            </a:r>
            <a:r>
              <a:rPr lang="en-US" sz="2400" dirty="0" smtClean="0">
                <a:gradFill>
                  <a:gsLst>
                    <a:gs pos="1250">
                      <a:srgbClr val="FFFFFF"/>
                    </a:gs>
                    <a:gs pos="100000">
                      <a:srgbClr val="FFFFFF"/>
                    </a:gs>
                  </a:gsLst>
                  <a:lin ang="5400000" scaled="0"/>
                </a:gradFill>
              </a:rPr>
              <a:t>Webcam</a:t>
            </a:r>
            <a:r>
              <a:rPr lang="en-US" sz="2400" dirty="0">
                <a:gradFill>
                  <a:gsLst>
                    <a:gs pos="1250">
                      <a:srgbClr val="FFFFFF"/>
                    </a:gs>
                    <a:gs pos="100000">
                      <a:srgbClr val="FFFFFF"/>
                    </a:gs>
                  </a:gsLst>
                  <a:lin ang="5400000" scaled="0"/>
                </a:gradFill>
              </a:rPr>
              <a:t>, USB 2.0</a:t>
            </a:r>
            <a:endParaRPr lang="en-US" sz="2400" dirty="0">
              <a:gradFill>
                <a:gsLst>
                  <a:gs pos="1250">
                    <a:srgbClr val="FFFFFF"/>
                  </a:gs>
                  <a:gs pos="100000">
                    <a:srgbClr val="FFFFFF"/>
                  </a:gs>
                </a:gsLst>
                <a:lin ang="5400000" scaled="0"/>
              </a:gradFill>
            </a:endParaRPr>
          </a:p>
        </p:txBody>
      </p:sp>
      <p:grpSp>
        <p:nvGrpSpPr>
          <p:cNvPr id="13" name="Group 12"/>
          <p:cNvGrpSpPr/>
          <p:nvPr/>
        </p:nvGrpSpPr>
        <p:grpSpPr>
          <a:xfrm>
            <a:off x="7406472" y="389249"/>
            <a:ext cx="4754205" cy="3959153"/>
            <a:chOff x="7406640" y="760937"/>
            <a:chExt cx="4754880" cy="3959715"/>
          </a:xfrm>
        </p:grpSpPr>
        <p:sp>
          <p:nvSpPr>
            <p:cNvPr id="14" name="Oval 13"/>
            <p:cNvSpPr/>
            <p:nvPr/>
          </p:nvSpPr>
          <p:spPr>
            <a:xfrm rot="21480000">
              <a:off x="9879292" y="2763467"/>
              <a:ext cx="11978" cy="12031"/>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932490">
                <a:defRPr/>
              </a:pPr>
              <a:endParaRPr lang="en-US" sz="1836" kern="0">
                <a:solidFill>
                  <a:prstClr val="white"/>
                </a:solidFill>
                <a:latin typeface="Calibri" panose="020F0502020204030204"/>
              </a:endParaRPr>
            </a:p>
          </p:txBody>
        </p:sp>
        <p:sp>
          <p:nvSpPr>
            <p:cNvPr id="15" name="TextBox 14"/>
            <p:cNvSpPr txBox="1"/>
            <p:nvPr/>
          </p:nvSpPr>
          <p:spPr>
            <a:xfrm>
              <a:off x="7406640" y="3954204"/>
              <a:ext cx="4754880" cy="766448"/>
            </a:xfrm>
            <a:prstGeom prst="rect">
              <a:avLst/>
            </a:prstGeom>
            <a:noFill/>
            <a:ln w="19050">
              <a:noFill/>
            </a:ln>
          </p:spPr>
          <p:txBody>
            <a:bodyPr wrap="square" lIns="146283" tIns="91428" rIns="146283" bIns="91428" rtlCol="0">
              <a:spAutoFit/>
            </a:bodyPr>
            <a:lstStyle/>
            <a:p>
              <a:pPr marL="120636" indent="-120636" defTabSz="951304">
                <a:lnSpc>
                  <a:spcPct val="90000"/>
                </a:lnSpc>
                <a:defRPr/>
              </a:pPr>
              <a:r>
                <a:rPr lang="en-US" sz="2400" dirty="0" err="1">
                  <a:solidFill>
                    <a:srgbClr val="000000"/>
                  </a:solidFill>
                  <a:latin typeface="+mj-lt"/>
                </a:rPr>
                <a:t>Lista</a:t>
              </a:r>
              <a:r>
                <a:rPr lang="en-US" sz="2400" dirty="0">
                  <a:solidFill>
                    <a:srgbClr val="000000"/>
                  </a:solidFill>
                  <a:latin typeface="+mj-lt"/>
                </a:rPr>
                <a:t> de Hardware compatible</a:t>
              </a:r>
              <a:endParaRPr lang="en-US" sz="2400" dirty="0">
                <a:solidFill>
                  <a:srgbClr val="000000"/>
                </a:solidFill>
                <a:latin typeface="+mj-lt"/>
                <a:hlinkClick r:id="rId2"/>
              </a:endParaRPr>
            </a:p>
            <a:p>
              <a:pPr marL="120636" indent="-120636" defTabSz="951304">
                <a:lnSpc>
                  <a:spcPct val="90000"/>
                </a:lnSpc>
                <a:defRPr/>
              </a:pPr>
              <a:r>
                <a:rPr lang="en-US" kern="0" dirty="0" smtClean="0">
                  <a:gradFill>
                    <a:gsLst>
                      <a:gs pos="1250">
                        <a:srgbClr val="505050"/>
                      </a:gs>
                      <a:gs pos="100000">
                        <a:srgbClr val="505050"/>
                      </a:gs>
                    </a:gsLst>
                    <a:lin ang="5400000" scaled="0"/>
                  </a:gradFill>
                  <a:hlinkClick r:id="rId2"/>
                </a:rPr>
                <a:t>#</a:t>
              </a:r>
              <a:r>
                <a:rPr lang="en-US" kern="0" dirty="0" err="1" smtClean="0">
                  <a:gradFill>
                    <a:gsLst>
                      <a:gs pos="1250">
                        <a:srgbClr val="505050"/>
                      </a:gs>
                      <a:gs pos="100000">
                        <a:srgbClr val="505050"/>
                      </a:gs>
                    </a:gsLst>
                    <a:lin ang="5400000" scaled="0"/>
                  </a:gradFill>
                  <a:hlinkClick r:id="rId2"/>
                </a:rPr>
                <a:t>hardwarecompatlist</a:t>
              </a:r>
              <a:endParaRPr lang="en-US" kern="0" dirty="0">
                <a:gradFill>
                  <a:gsLst>
                    <a:gs pos="1250">
                      <a:srgbClr val="505050"/>
                    </a:gs>
                    <a:gs pos="100000">
                      <a:srgbClr val="505050"/>
                    </a:gs>
                  </a:gsLst>
                  <a:lin ang="5400000" scaled="0"/>
                </a:gradFill>
              </a:endParaRPr>
            </a:p>
          </p:txBody>
        </p:sp>
        <p:sp>
          <p:nvSpPr>
            <p:cNvPr id="16" name="TextBox 15"/>
            <p:cNvSpPr txBox="1"/>
            <p:nvPr/>
          </p:nvSpPr>
          <p:spPr>
            <a:xfrm>
              <a:off x="7406640" y="760937"/>
              <a:ext cx="4754880" cy="572521"/>
            </a:xfrm>
            <a:prstGeom prst="rect">
              <a:avLst/>
            </a:prstGeom>
            <a:noFill/>
            <a:ln w="19050">
              <a:noFill/>
            </a:ln>
          </p:spPr>
          <p:txBody>
            <a:bodyPr wrap="square" lIns="146283" tIns="91428" rIns="146283" bIns="91428" rtlCol="0">
              <a:spAutoFit/>
            </a:bodyPr>
            <a:lstStyle/>
            <a:p>
              <a:pPr marL="120636" indent="-120636" defTabSz="951304">
                <a:lnSpc>
                  <a:spcPct val="90000"/>
                </a:lnSpc>
                <a:defRPr/>
              </a:pPr>
              <a:r>
                <a:rPr lang="en-US" sz="2800" b="1" kern="0" dirty="0" err="1" smtClean="0">
                  <a:gradFill>
                    <a:gsLst>
                      <a:gs pos="1250">
                        <a:srgbClr val="505050"/>
                      </a:gs>
                      <a:gs pos="100000">
                        <a:srgbClr val="505050"/>
                      </a:gs>
                    </a:gsLst>
                    <a:lin ang="5400000" scaled="0"/>
                  </a:gradFill>
                </a:rPr>
                <a:t>Dispositivos</a:t>
              </a:r>
              <a:r>
                <a:rPr lang="en-US" sz="2800" b="1" kern="0" dirty="0" smtClean="0">
                  <a:gradFill>
                    <a:gsLst>
                      <a:gs pos="1250">
                        <a:srgbClr val="505050"/>
                      </a:gs>
                      <a:gs pos="100000">
                        <a:srgbClr val="505050"/>
                      </a:gs>
                    </a:gsLst>
                    <a:lin ang="5400000" scaled="0"/>
                  </a:gradFill>
                </a:rPr>
                <a:t> </a:t>
              </a:r>
              <a:r>
                <a:rPr lang="en-US" sz="2800" b="1" kern="0" dirty="0" err="1" smtClean="0">
                  <a:gradFill>
                    <a:gsLst>
                      <a:gs pos="1250">
                        <a:srgbClr val="505050"/>
                      </a:gs>
                      <a:gs pos="100000">
                        <a:srgbClr val="505050"/>
                      </a:gs>
                    </a:gsLst>
                    <a:lin ang="5400000" scaled="0"/>
                  </a:gradFill>
                </a:rPr>
                <a:t>utilizados</a:t>
              </a:r>
              <a:endParaRPr lang="en-US" sz="2800" b="1" kern="0" dirty="0">
                <a:gradFill>
                  <a:gsLst>
                    <a:gs pos="1250">
                      <a:srgbClr val="505050"/>
                    </a:gs>
                    <a:gs pos="100000">
                      <a:srgbClr val="505050"/>
                    </a:gs>
                  </a:gsLst>
                  <a:lin ang="5400000" scaled="0"/>
                </a:gradFill>
              </a:endParaRPr>
            </a:p>
          </p:txBody>
        </p:sp>
      </p:grpSp>
      <p:pic>
        <p:nvPicPr>
          <p:cNvPr id="17" name="Picture 16"/>
          <p:cNvPicPr>
            <a:picLocks noChangeAspect="1"/>
          </p:cNvPicPr>
          <p:nvPr/>
        </p:nvPicPr>
        <p:blipFill rotWithShape="1">
          <a:blip r:embed="rId3"/>
          <a:srcRect l="4578" r="6321" b="22499"/>
          <a:stretch/>
        </p:blipFill>
        <p:spPr>
          <a:xfrm>
            <a:off x="7132825" y="1090266"/>
            <a:ext cx="5334000" cy="2209800"/>
          </a:xfrm>
          <a:prstGeom prst="rect">
            <a:avLst/>
          </a:prstGeom>
        </p:spPr>
      </p:pic>
    </p:spTree>
    <p:extLst>
      <p:ext uri="{BB962C8B-B14F-4D97-AF65-F5344CB8AC3E}">
        <p14:creationId xmlns:p14="http://schemas.microsoft.com/office/powerpoint/2010/main" val="2474110077"/>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0"/>
            <a:ext cx="7818437" cy="699452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175418" y="373062"/>
            <a:ext cx="7467600" cy="6694140"/>
          </a:xfrm>
          <a:solidFill>
            <a:schemeClr val="bg1">
              <a:alpha val="70000"/>
            </a:schemeClr>
          </a:solidFill>
        </p:spPr>
        <p:txBody>
          <a:bodyPr/>
          <a:lstStyle/>
          <a:p>
            <a:pPr lvl="0">
              <a:lnSpc>
                <a:spcPct val="150000"/>
              </a:lnSpc>
            </a:pPr>
            <a:r>
              <a:rPr lang="es-ES" sz="3600" b="1" dirty="0">
                <a:solidFill>
                  <a:schemeClr val="tx1"/>
                </a:solidFill>
              </a:rPr>
              <a:t>Que hay detrás de </a:t>
            </a:r>
            <a:r>
              <a:rPr lang="es-ES" sz="3600" b="1" dirty="0" err="1">
                <a:solidFill>
                  <a:schemeClr val="tx1"/>
                </a:solidFill>
              </a:rPr>
              <a:t>WhoAreYou</a:t>
            </a:r>
            <a:r>
              <a:rPr lang="es-ES" sz="3600" b="1" dirty="0">
                <a:solidFill>
                  <a:schemeClr val="tx1"/>
                </a:solidFill>
              </a:rPr>
              <a:t>?</a:t>
            </a:r>
            <a:r>
              <a:rPr lang="es-ES" sz="3200" dirty="0" smtClean="0">
                <a:solidFill>
                  <a:schemeClr val="tx1"/>
                </a:solidFill>
              </a:rPr>
              <a:t/>
            </a:r>
            <a:br>
              <a:rPr lang="es-ES" sz="3200" dirty="0" smtClean="0">
                <a:solidFill>
                  <a:schemeClr val="tx1"/>
                </a:solidFill>
              </a:rPr>
            </a:br>
            <a:r>
              <a:rPr lang="es-ES" sz="3200" dirty="0" smtClean="0">
                <a:solidFill>
                  <a:schemeClr val="tx1"/>
                </a:solidFill>
              </a:rPr>
              <a:t>* </a:t>
            </a:r>
            <a:r>
              <a:rPr lang="es-ES" sz="3200" dirty="0" err="1" smtClean="0">
                <a:solidFill>
                  <a:schemeClr val="tx1"/>
                </a:solidFill>
              </a:rPr>
              <a:t>Cognitive</a:t>
            </a:r>
            <a:r>
              <a:rPr lang="es-ES" sz="3200" dirty="0" smtClean="0">
                <a:solidFill>
                  <a:schemeClr val="tx1"/>
                </a:solidFill>
              </a:rPr>
              <a:t> </a:t>
            </a:r>
            <a:r>
              <a:rPr lang="es-ES" sz="3200" dirty="0" err="1" smtClean="0">
                <a:solidFill>
                  <a:schemeClr val="tx1"/>
                </a:solidFill>
              </a:rPr>
              <a:t>Service</a:t>
            </a:r>
            <a:r>
              <a:rPr lang="es-ES" sz="3200" dirty="0" smtClean="0">
                <a:solidFill>
                  <a:schemeClr val="tx1"/>
                </a:solidFill>
              </a:rPr>
              <a:t/>
            </a:r>
            <a:br>
              <a:rPr lang="es-ES" sz="3200" dirty="0" smtClean="0">
                <a:solidFill>
                  <a:schemeClr val="tx1"/>
                </a:solidFill>
              </a:rPr>
            </a:br>
            <a:r>
              <a:rPr lang="es-ES" sz="3200" dirty="0" smtClean="0">
                <a:solidFill>
                  <a:schemeClr val="tx1"/>
                </a:solidFill>
              </a:rPr>
              <a:t>* Windows 10 </a:t>
            </a:r>
            <a:r>
              <a:rPr lang="es-ES" sz="3200" dirty="0" err="1" smtClean="0">
                <a:solidFill>
                  <a:schemeClr val="tx1"/>
                </a:solidFill>
              </a:rPr>
              <a:t>IoT</a:t>
            </a:r>
            <a:r>
              <a:rPr lang="es-ES" sz="3200" dirty="0" smtClean="0">
                <a:solidFill>
                  <a:schemeClr val="tx1"/>
                </a:solidFill>
              </a:rPr>
              <a:t/>
            </a:r>
            <a:br>
              <a:rPr lang="es-ES" sz="3200" dirty="0" smtClean="0">
                <a:solidFill>
                  <a:schemeClr val="tx1"/>
                </a:solidFill>
              </a:rPr>
            </a:br>
            <a:r>
              <a:rPr lang="es-ES" sz="3600" b="1" dirty="0" smtClean="0">
                <a:solidFill>
                  <a:schemeClr val="tx1"/>
                </a:solidFill>
              </a:rPr>
              <a:t>Proyecto </a:t>
            </a:r>
            <a:r>
              <a:rPr lang="es-ES" sz="3600" b="1" dirty="0" err="1" smtClean="0">
                <a:solidFill>
                  <a:schemeClr val="tx1"/>
                </a:solidFill>
              </a:rPr>
              <a:t>WhoAreYou</a:t>
            </a:r>
            <a:r>
              <a:rPr lang="es-ES" sz="3600" b="1" dirty="0" smtClean="0">
                <a:solidFill>
                  <a:schemeClr val="tx1"/>
                </a:solidFill>
              </a:rPr>
              <a:t>?</a:t>
            </a:r>
            <a:r>
              <a:rPr lang="es-ES" sz="3200" dirty="0" smtClean="0">
                <a:solidFill>
                  <a:schemeClr val="tx1"/>
                </a:solidFill>
              </a:rPr>
              <a:t/>
            </a:r>
            <a:br>
              <a:rPr lang="es-ES" sz="3200" dirty="0" smtClean="0">
                <a:solidFill>
                  <a:schemeClr val="tx1"/>
                </a:solidFill>
              </a:rPr>
            </a:br>
            <a:r>
              <a:rPr lang="es-ES" sz="3200" dirty="0">
                <a:solidFill>
                  <a:schemeClr val="tx1"/>
                </a:solidFill>
              </a:rPr>
              <a:t>* Conectando </a:t>
            </a:r>
            <a:r>
              <a:rPr lang="es-ES" sz="3200" dirty="0" err="1">
                <a:solidFill>
                  <a:schemeClr val="tx1"/>
                </a:solidFill>
              </a:rPr>
              <a:t>Cognitive</a:t>
            </a:r>
            <a:r>
              <a:rPr lang="es-ES" sz="3200" dirty="0">
                <a:solidFill>
                  <a:schemeClr val="tx1"/>
                </a:solidFill>
              </a:rPr>
              <a:t> e </a:t>
            </a:r>
            <a:r>
              <a:rPr lang="es-ES" sz="3200" dirty="0" err="1">
                <a:solidFill>
                  <a:schemeClr val="tx1"/>
                </a:solidFill>
              </a:rPr>
              <a:t>IoT</a:t>
            </a:r>
            <a:r>
              <a:rPr lang="es-ES" sz="3200" dirty="0">
                <a:solidFill>
                  <a:schemeClr val="tx1"/>
                </a:solidFill>
              </a:rPr>
              <a:t/>
            </a:r>
            <a:br>
              <a:rPr lang="es-ES" sz="3200" dirty="0">
                <a:solidFill>
                  <a:schemeClr val="tx1"/>
                </a:solidFill>
              </a:rPr>
            </a:br>
            <a:r>
              <a:rPr lang="es-ES" sz="3200" dirty="0" smtClean="0">
                <a:solidFill>
                  <a:schemeClr val="tx1"/>
                </a:solidFill>
              </a:rPr>
              <a:t>* </a:t>
            </a:r>
            <a:r>
              <a:rPr lang="es-ES" sz="3200" dirty="0">
                <a:solidFill>
                  <a:schemeClr val="tx1"/>
                </a:solidFill>
              </a:rPr>
              <a:t>Desmontando </a:t>
            </a:r>
            <a:r>
              <a:rPr lang="es-ES" sz="3200" dirty="0" err="1" smtClean="0">
                <a:solidFill>
                  <a:schemeClr val="tx1"/>
                </a:solidFill>
              </a:rPr>
              <a:t>WhoAreYou</a:t>
            </a:r>
            <a:r>
              <a:rPr lang="es-ES" sz="3200" dirty="0">
                <a:solidFill>
                  <a:schemeClr val="tx1"/>
                </a:solidFill>
              </a:rPr>
              <a:t/>
            </a:r>
            <a:br>
              <a:rPr lang="es-ES" sz="3200" dirty="0">
                <a:solidFill>
                  <a:schemeClr val="tx1"/>
                </a:solidFill>
              </a:rPr>
            </a:br>
            <a:r>
              <a:rPr lang="es-ES" sz="3200" dirty="0">
                <a:solidFill>
                  <a:schemeClr val="tx1"/>
                </a:solidFill>
              </a:rPr>
              <a:t>* El proyecto en acción</a:t>
            </a:r>
            <a:r>
              <a:rPr lang="es-ES" sz="3200" dirty="0" smtClean="0">
                <a:solidFill>
                  <a:schemeClr val="tx1"/>
                </a:solidFill>
              </a:rPr>
              <a:t/>
            </a:r>
            <a:br>
              <a:rPr lang="es-ES" sz="3200" dirty="0" smtClean="0">
                <a:solidFill>
                  <a:schemeClr val="tx1"/>
                </a:solidFill>
              </a:rPr>
            </a:br>
            <a:r>
              <a:rPr lang="es-ES" sz="3600" b="1" dirty="0" smtClean="0">
                <a:solidFill>
                  <a:schemeClr val="tx1"/>
                </a:solidFill>
              </a:rPr>
              <a:t>Lecciones aprendidas y preguntas</a:t>
            </a:r>
            <a:r>
              <a:rPr lang="es-ES" sz="3200" dirty="0" smtClean="0">
                <a:solidFill>
                  <a:schemeClr val="tx1"/>
                </a:solidFill>
              </a:rPr>
              <a:t/>
            </a:r>
            <a:br>
              <a:rPr lang="es-ES" sz="3200" dirty="0" smtClean="0">
                <a:solidFill>
                  <a:schemeClr val="tx1"/>
                </a:solidFill>
              </a:rPr>
            </a:br>
            <a:endParaRPr lang="en-US" sz="1400" dirty="0">
              <a:solidFill>
                <a:schemeClr val="tx1"/>
              </a:solidFill>
            </a:endParaRPr>
          </a:p>
        </p:txBody>
      </p:sp>
      <p:sp>
        <p:nvSpPr>
          <p:cNvPr id="3" name="Rectangle 2"/>
          <p:cNvSpPr/>
          <p:nvPr/>
        </p:nvSpPr>
        <p:spPr bwMode="auto">
          <a:xfrm>
            <a:off x="175418" y="2963862"/>
            <a:ext cx="6780553" cy="2819400"/>
          </a:xfrm>
          <a:prstGeom prst="rect">
            <a:avLst/>
          </a:prstGeom>
          <a:noFill/>
          <a:ln w="50800" cap="flat">
            <a:solidFill>
              <a:schemeClr val="accent1">
                <a:alpha val="70000"/>
              </a:schemeClr>
            </a:solidFill>
            <a:prstDash val="sysDash"/>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74971787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037" y="0"/>
            <a:ext cx="10485437" cy="6984914"/>
          </a:xfrm>
          <a:prstGeom prst="rect">
            <a:avLst/>
          </a:prstGeom>
        </p:spPr>
      </p:pic>
      <p:sp>
        <p:nvSpPr>
          <p:cNvPr id="10" name="TextBox 9"/>
          <p:cNvSpPr txBox="1"/>
          <p:nvPr/>
        </p:nvSpPr>
        <p:spPr>
          <a:xfrm>
            <a:off x="10256837" y="6323845"/>
            <a:ext cx="1793641" cy="670680"/>
          </a:xfrm>
          <a:prstGeom prst="rect">
            <a:avLst/>
          </a:prstGeom>
          <a:noFill/>
        </p:spPr>
        <p:txBody>
          <a:bodyPr wrap="square" lIns="186521" tIns="149217" rIns="186521" bIns="149217" rtlCol="0">
            <a:spAutoFit/>
          </a:bodyPr>
          <a:lstStyle/>
          <a:p>
            <a:pPr lvl="0" defTabSz="932418">
              <a:defRPr/>
            </a:pPr>
            <a:r>
              <a:rPr lang="es-ES" altLang="zh-CN" sz="2400" dirty="0" smtClean="0">
                <a:solidFill>
                  <a:srgbClr val="0070C0"/>
                </a:solidFill>
              </a:rPr>
              <a:t>#</a:t>
            </a:r>
            <a:r>
              <a:rPr lang="es-ES" altLang="zh-CN" sz="2400" dirty="0" err="1" smtClean="0">
                <a:solidFill>
                  <a:srgbClr val="0070C0"/>
                </a:solidFill>
              </a:rPr>
              <a:t>TechSum</a:t>
            </a:r>
            <a:endParaRPr lang="es-ES" altLang="zh-CN" sz="2400" dirty="0">
              <a:solidFill>
                <a:srgbClr val="0070C0"/>
              </a:solidFill>
            </a:endParaRPr>
          </a:p>
        </p:txBody>
      </p:sp>
      <p:sp>
        <p:nvSpPr>
          <p:cNvPr id="7" name="Rectangle 6"/>
          <p:cNvSpPr/>
          <p:nvPr/>
        </p:nvSpPr>
        <p:spPr bwMode="auto">
          <a:xfrm>
            <a:off x="-30163" y="4147203"/>
            <a:ext cx="5302957" cy="2855259"/>
          </a:xfrm>
          <a:prstGeom prst="rect">
            <a:avLst/>
          </a:prstGeom>
          <a:solidFill>
            <a:srgbClr val="0078D7">
              <a:alpha val="9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p:cNvSpPr/>
          <p:nvPr/>
        </p:nvSpPr>
        <p:spPr>
          <a:xfrm>
            <a:off x="533318" y="4483534"/>
            <a:ext cx="2939907" cy="646331"/>
          </a:xfrm>
          <a:prstGeom prst="rect">
            <a:avLst/>
          </a:prstGeom>
        </p:spPr>
        <p:txBody>
          <a:bodyPr wrap="none">
            <a:spAutoFit/>
          </a:bodyPr>
          <a:lstStyle/>
          <a:p>
            <a:pPr lvl="0" defTabSz="932418">
              <a:lnSpc>
                <a:spcPct val="90000"/>
              </a:lnSpc>
              <a:spcBef>
                <a:spcPct val="0"/>
              </a:spcBef>
              <a:defRPr/>
            </a:pPr>
            <a:r>
              <a:rPr lang="es-ES" sz="4000" dirty="0" err="1">
                <a:solidFill>
                  <a:srgbClr val="FFFFFF"/>
                </a:solidFill>
                <a:latin typeface="Segoe UI Light"/>
              </a:rPr>
              <a:t>WhoAreYou</a:t>
            </a:r>
            <a:r>
              <a:rPr lang="es-ES" sz="4000" dirty="0">
                <a:solidFill>
                  <a:srgbClr val="FFFFFF"/>
                </a:solidFill>
                <a:latin typeface="Segoe UI Light"/>
              </a:rPr>
              <a:t>?</a:t>
            </a:r>
          </a:p>
        </p:txBody>
      </p:sp>
      <p:sp>
        <p:nvSpPr>
          <p:cNvPr id="24" name="TextBox 23"/>
          <p:cNvSpPr txBox="1"/>
          <p:nvPr/>
        </p:nvSpPr>
        <p:spPr>
          <a:xfrm>
            <a:off x="503403" y="5129865"/>
            <a:ext cx="4191000" cy="1409344"/>
          </a:xfrm>
          <a:prstGeom prst="rect">
            <a:avLst/>
          </a:prstGeom>
          <a:noFill/>
        </p:spPr>
        <p:txBody>
          <a:bodyPr wrap="square" lIns="186521" tIns="149217" rIns="186521" bIns="149217" rtlCol="0">
            <a:spAutoFit/>
          </a:bodyPr>
          <a:lstStyle/>
          <a:p>
            <a:pPr lvl="0" defTabSz="932418">
              <a:defRPr/>
            </a:pPr>
            <a:r>
              <a:rPr lang="es-ES" altLang="zh-CN" sz="2400" dirty="0">
                <a:solidFill>
                  <a:srgbClr val="FFFFFF"/>
                </a:solidFill>
              </a:rPr>
              <a:t>Plataforma que te permite administrar tus contactos para controlar el acceso</a:t>
            </a:r>
          </a:p>
        </p:txBody>
      </p:sp>
    </p:spTree>
    <p:extLst>
      <p:ext uri="{BB962C8B-B14F-4D97-AF65-F5344CB8AC3E}">
        <p14:creationId xmlns:p14="http://schemas.microsoft.com/office/powerpoint/2010/main" val="1786084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solidFill>
                  <a:schemeClr val="tx1"/>
                </a:solidFill>
              </a:rPr>
              <a:t>Conectando </a:t>
            </a:r>
            <a:r>
              <a:rPr lang="es-ES" dirty="0" err="1">
                <a:solidFill>
                  <a:schemeClr val="tx1"/>
                </a:solidFill>
              </a:rPr>
              <a:t>Cognitive</a:t>
            </a:r>
            <a:r>
              <a:rPr lang="es-ES" dirty="0">
                <a:solidFill>
                  <a:schemeClr val="tx1"/>
                </a:solidFill>
              </a:rPr>
              <a:t> e </a:t>
            </a:r>
            <a:r>
              <a:rPr lang="es-ES" dirty="0" err="1" smtClean="0">
                <a:solidFill>
                  <a:schemeClr val="tx1"/>
                </a:solidFill>
              </a:rPr>
              <a:t>IoT</a:t>
            </a:r>
            <a:r>
              <a:rPr lang="es-ES" dirty="0" smtClean="0">
                <a:solidFill>
                  <a:schemeClr val="tx1"/>
                </a:solidFill>
              </a:rPr>
              <a:t/>
            </a:r>
            <a:br>
              <a:rPr lang="es-ES" dirty="0" smtClean="0">
                <a:solidFill>
                  <a:schemeClr val="tx1"/>
                </a:solidFill>
              </a:rPr>
            </a:br>
            <a:endParaRPr lang="es-ES" dirty="0"/>
          </a:p>
        </p:txBody>
      </p:sp>
      <p:sp>
        <p:nvSpPr>
          <p:cNvPr id="49" name="TextBox 48"/>
          <p:cNvSpPr txBox="1"/>
          <p:nvPr/>
        </p:nvSpPr>
        <p:spPr>
          <a:xfrm>
            <a:off x="8704612" y="3483672"/>
            <a:ext cx="3379020" cy="2946230"/>
          </a:xfrm>
          <a:prstGeom prst="rect">
            <a:avLst/>
          </a:prstGeom>
          <a:noFill/>
        </p:spPr>
        <p:txBody>
          <a:bodyPr wrap="square" lIns="0" tIns="146304" rIns="0" bIns="146304" rtlCol="0">
            <a:noAutofit/>
          </a:bodyPr>
          <a:lstStyle/>
          <a:p>
            <a:pPr marL="0" marR="0" lvl="0" indent="0" algn="l" defTabSz="932688" rtl="0" eaLnBrk="1" fontAlgn="auto" latinLnBrk="0" hangingPunct="1">
              <a:lnSpc>
                <a:spcPct val="90000"/>
              </a:lnSpc>
              <a:spcBef>
                <a:spcPts val="0"/>
              </a:spcBef>
              <a:spcAft>
                <a:spcPts val="1500"/>
              </a:spcAft>
              <a:buClrTx/>
              <a:buSzTx/>
              <a:buFontTx/>
              <a:buNone/>
              <a:tabLst/>
              <a:defRPr/>
            </a:pPr>
            <a:r>
              <a:rPr kumimoji="0" lang="en-US" sz="2800" b="1" i="0" u="none" strike="noStrike" kern="1200" cap="none" spc="0" normalizeH="0" baseline="0" noProof="0" dirty="0" smtClean="0">
                <a:ln>
                  <a:noFill/>
                </a:ln>
                <a:solidFill>
                  <a:srgbClr val="0070C0"/>
                </a:solidFill>
                <a:effectLst/>
                <a:uLnTx/>
                <a:uFillTx/>
                <a:latin typeface="Segoe UI Light"/>
                <a:ea typeface="+mn-ea"/>
                <a:cs typeface="+mn-cs"/>
              </a:rPr>
              <a:t>Cognitive Service</a:t>
            </a:r>
            <a:endParaRPr kumimoji="0" lang="en-US" sz="2800" b="1" i="0" u="none" strike="noStrike" kern="1200" cap="none" spc="0" normalizeH="0" baseline="0" noProof="0" dirty="0">
              <a:ln>
                <a:noFill/>
              </a:ln>
              <a:solidFill>
                <a:srgbClr val="0070C0"/>
              </a:solidFill>
              <a:effectLst/>
              <a:uLnTx/>
              <a:uFillTx/>
              <a:latin typeface="Segoe UI Light"/>
              <a:ea typeface="+mn-ea"/>
              <a:cs typeface="+mn-cs"/>
            </a:endParaRPr>
          </a:p>
          <a:p>
            <a:pPr marL="0" marR="0" lvl="0" indent="0" algn="l" defTabSz="932688" rtl="0" eaLnBrk="1" fontAlgn="auto" latinLnBrk="0" hangingPunct="1">
              <a:lnSpc>
                <a:spcPct val="100000"/>
              </a:lnSpc>
              <a:spcBef>
                <a:spcPts val="0"/>
              </a:spcBef>
              <a:spcAft>
                <a:spcPts val="1500"/>
              </a:spcAft>
              <a:buClrTx/>
              <a:buSzTx/>
              <a:buFontTx/>
              <a:buNone/>
              <a:tabLst/>
              <a:defRPr/>
            </a:pPr>
            <a:r>
              <a:rPr lang="en-US" dirty="0" err="1" smtClean="0">
                <a:latin typeface="Segoe UI"/>
              </a:rPr>
              <a:t>Plataforma</a:t>
            </a:r>
            <a:r>
              <a:rPr lang="en-US" dirty="0" smtClean="0">
                <a:latin typeface="Segoe UI"/>
              </a:rPr>
              <a:t> de </a:t>
            </a:r>
            <a:r>
              <a:rPr lang="en-US" dirty="0" err="1" smtClean="0">
                <a:latin typeface="Segoe UI"/>
              </a:rPr>
              <a:t>sevicios</a:t>
            </a:r>
            <a:r>
              <a:rPr lang="en-US" dirty="0" smtClean="0">
                <a:latin typeface="Segoe UI"/>
              </a:rPr>
              <a:t> </a:t>
            </a:r>
            <a:r>
              <a:rPr lang="en-US" dirty="0" err="1" smtClean="0">
                <a:latin typeface="Segoe UI"/>
              </a:rPr>
              <a:t>inteligentes</a:t>
            </a:r>
            <a:r>
              <a:rPr lang="en-US" dirty="0" smtClean="0">
                <a:latin typeface="Segoe UI"/>
              </a:rPr>
              <a:t> de </a:t>
            </a:r>
            <a:r>
              <a:rPr lang="en-US" dirty="0">
                <a:latin typeface="Segoe UI"/>
              </a:rPr>
              <a:t>r</a:t>
            </a:r>
            <a:r>
              <a:rPr kumimoji="0" lang="en-US" b="0" i="0" u="none" strike="noStrike" kern="1200" cap="none" spc="0" normalizeH="0" baseline="0" noProof="0" dirty="0" err="1" smtClean="0">
                <a:ln>
                  <a:noFill/>
                </a:ln>
                <a:effectLst/>
                <a:uLnTx/>
                <a:uFillTx/>
                <a:latin typeface="Segoe UI"/>
                <a:ea typeface="+mn-ea"/>
                <a:cs typeface="+mn-cs"/>
              </a:rPr>
              <a:t>econocimiento</a:t>
            </a:r>
            <a:r>
              <a:rPr kumimoji="0" lang="en-US" b="0" i="0" u="none" strike="noStrike" kern="1200" cap="none" spc="0" normalizeH="0" noProof="0" dirty="0" smtClean="0">
                <a:ln>
                  <a:noFill/>
                </a:ln>
                <a:effectLst/>
                <a:uLnTx/>
                <a:uFillTx/>
                <a:latin typeface="Segoe UI"/>
                <a:ea typeface="+mn-ea"/>
                <a:cs typeface="+mn-cs"/>
              </a:rPr>
              <a:t> de </a:t>
            </a:r>
            <a:r>
              <a:rPr kumimoji="0" lang="en-US" b="0" i="0" u="none" strike="noStrike" kern="1200" cap="none" spc="0" normalizeH="0" noProof="0" dirty="0" err="1" smtClean="0">
                <a:ln>
                  <a:noFill/>
                </a:ln>
                <a:effectLst/>
                <a:uLnTx/>
                <a:uFillTx/>
                <a:latin typeface="Segoe UI"/>
                <a:ea typeface="+mn-ea"/>
                <a:cs typeface="+mn-cs"/>
              </a:rPr>
              <a:t>imágenes</a:t>
            </a:r>
            <a:endParaRPr kumimoji="0" lang="en-US" b="0" i="1" u="none" strike="noStrike" kern="1200" cap="none" spc="0" normalizeH="0" baseline="0" noProof="0" dirty="0">
              <a:ln>
                <a:noFill/>
              </a:ln>
              <a:effectLst/>
              <a:uLnTx/>
              <a:uFillTx/>
              <a:latin typeface="Segoe UI"/>
              <a:ea typeface="+mn-ea"/>
              <a:cs typeface="+mn-cs"/>
            </a:endParaRPr>
          </a:p>
        </p:txBody>
      </p:sp>
      <p:cxnSp>
        <p:nvCxnSpPr>
          <p:cNvPr id="67" name="Straight Connector 66"/>
          <p:cNvCxnSpPr/>
          <p:nvPr/>
        </p:nvCxnSpPr>
        <p:spPr>
          <a:xfrm>
            <a:off x="4155730" y="1919866"/>
            <a:ext cx="0" cy="4122477"/>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8131383" y="1919866"/>
            <a:ext cx="0" cy="4122477"/>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55637" y="3483672"/>
            <a:ext cx="3292309" cy="2946230"/>
          </a:xfrm>
          <a:prstGeom prst="rect">
            <a:avLst/>
          </a:prstGeom>
          <a:noFill/>
        </p:spPr>
        <p:txBody>
          <a:bodyPr wrap="square" lIns="0" tIns="146304" rIns="0" bIns="146304" rtlCol="0">
            <a:noAutofit/>
          </a:bodyPr>
          <a:lstStyle/>
          <a:p>
            <a:pPr marL="0" marR="0" lvl="0" indent="0" algn="l" defTabSz="932688" rtl="0" eaLnBrk="1" fontAlgn="auto" latinLnBrk="0" hangingPunct="1">
              <a:lnSpc>
                <a:spcPct val="90000"/>
              </a:lnSpc>
              <a:spcBef>
                <a:spcPts val="0"/>
              </a:spcBef>
              <a:spcAft>
                <a:spcPts val="1500"/>
              </a:spcAft>
              <a:buClrTx/>
              <a:buSzTx/>
              <a:buFontTx/>
              <a:buNone/>
              <a:tabLst/>
              <a:defRPr/>
            </a:pPr>
            <a:r>
              <a:rPr lang="es-ES" sz="2800" b="1" dirty="0" smtClean="0">
                <a:solidFill>
                  <a:srgbClr val="0070C0"/>
                </a:solidFill>
                <a:latin typeface="Segoe UI Light"/>
              </a:rPr>
              <a:t>Windows 10 </a:t>
            </a:r>
            <a:r>
              <a:rPr lang="es-ES" sz="2800" b="1" dirty="0" err="1" smtClean="0">
                <a:solidFill>
                  <a:srgbClr val="0070C0"/>
                </a:solidFill>
                <a:latin typeface="Segoe UI Light"/>
              </a:rPr>
              <a:t>IoT</a:t>
            </a:r>
            <a:r>
              <a:rPr lang="es-ES" sz="2800" b="1" dirty="0" smtClean="0">
                <a:solidFill>
                  <a:srgbClr val="0070C0"/>
                </a:solidFill>
                <a:latin typeface="Segoe UI Light"/>
              </a:rPr>
              <a:t> </a:t>
            </a:r>
            <a:r>
              <a:rPr lang="es-ES" sz="2800" b="1" dirty="0" err="1" smtClean="0">
                <a:solidFill>
                  <a:srgbClr val="0070C0"/>
                </a:solidFill>
                <a:latin typeface="Segoe UI Light"/>
              </a:rPr>
              <a:t>Core</a:t>
            </a:r>
            <a:endParaRPr kumimoji="0" lang="en-US" sz="2800" b="1" i="0" u="none" strike="noStrike" kern="1200" cap="none" spc="0" normalizeH="0" baseline="0" noProof="0" dirty="0">
              <a:ln>
                <a:noFill/>
              </a:ln>
              <a:solidFill>
                <a:srgbClr val="0070C0"/>
              </a:solidFill>
              <a:effectLst/>
              <a:uLnTx/>
              <a:uFillTx/>
              <a:latin typeface="Segoe UI Light"/>
            </a:endParaRPr>
          </a:p>
          <a:p>
            <a:pPr marL="0" marR="0" lvl="0" indent="0" algn="l" defTabSz="932688" rtl="0" eaLnBrk="1" fontAlgn="auto" latinLnBrk="0" hangingPunct="1">
              <a:lnSpc>
                <a:spcPct val="100000"/>
              </a:lnSpc>
              <a:spcBef>
                <a:spcPts val="0"/>
              </a:spcBef>
              <a:spcAft>
                <a:spcPts val="1500"/>
              </a:spcAft>
              <a:buClrTx/>
              <a:buSzTx/>
              <a:buFontTx/>
              <a:buNone/>
              <a:tabLst/>
              <a:defRPr/>
            </a:pPr>
            <a:r>
              <a:rPr lang="en-US" dirty="0" smtClean="0">
                <a:latin typeface="Segoe UI"/>
              </a:rPr>
              <a:t>Sistema </a:t>
            </a:r>
            <a:r>
              <a:rPr lang="en-US" dirty="0" err="1" smtClean="0">
                <a:latin typeface="Segoe UI"/>
              </a:rPr>
              <a:t>operativo</a:t>
            </a:r>
            <a:r>
              <a:rPr lang="en-US" dirty="0" smtClean="0">
                <a:latin typeface="Segoe UI"/>
              </a:rPr>
              <a:t> para </a:t>
            </a:r>
            <a:r>
              <a:rPr lang="en-US" dirty="0" err="1" smtClean="0">
                <a:latin typeface="Segoe UI"/>
              </a:rPr>
              <a:t>dispositivos</a:t>
            </a:r>
            <a:r>
              <a:rPr lang="en-US" dirty="0" smtClean="0">
                <a:latin typeface="Segoe UI"/>
              </a:rPr>
              <a:t>, </a:t>
            </a:r>
            <a:r>
              <a:rPr lang="en-US" dirty="0" err="1" smtClean="0">
                <a:latin typeface="Segoe UI"/>
              </a:rPr>
              <a:t>que</a:t>
            </a:r>
            <a:r>
              <a:rPr lang="en-US" dirty="0" smtClean="0">
                <a:latin typeface="Segoe UI"/>
              </a:rPr>
              <a:t> </a:t>
            </a:r>
            <a:r>
              <a:rPr lang="en-US" dirty="0" err="1" smtClean="0">
                <a:latin typeface="Segoe UI"/>
              </a:rPr>
              <a:t>nos</a:t>
            </a:r>
            <a:r>
              <a:rPr lang="en-US" dirty="0" smtClean="0">
                <a:latin typeface="Segoe UI"/>
              </a:rPr>
              <a:t> </a:t>
            </a:r>
            <a:r>
              <a:rPr lang="en-US" dirty="0" err="1" smtClean="0">
                <a:latin typeface="Segoe UI"/>
              </a:rPr>
              <a:t>permita</a:t>
            </a:r>
            <a:r>
              <a:rPr lang="en-US" dirty="0" smtClean="0">
                <a:latin typeface="Segoe UI"/>
              </a:rPr>
              <a:t> la </a:t>
            </a:r>
            <a:r>
              <a:rPr lang="en-US" dirty="0">
                <a:latin typeface="Segoe UI"/>
              </a:rPr>
              <a:t>c</a:t>
            </a:r>
            <a:r>
              <a:rPr kumimoji="0" lang="en-US" b="0" i="0" u="none" strike="noStrike" kern="1200" cap="none" spc="0" normalizeH="0" baseline="0" noProof="0" dirty="0" err="1" smtClean="0">
                <a:ln>
                  <a:noFill/>
                </a:ln>
                <a:effectLst/>
                <a:uLnTx/>
                <a:uFillTx/>
                <a:latin typeface="Segoe UI"/>
                <a:ea typeface="+mn-ea"/>
                <a:cs typeface="+mn-cs"/>
              </a:rPr>
              <a:t>aptura</a:t>
            </a:r>
            <a:r>
              <a:rPr kumimoji="0" lang="en-US" b="0" i="0" u="none" strike="noStrike" kern="1200" cap="none" spc="0" normalizeH="0" noProof="0" dirty="0" smtClean="0">
                <a:ln>
                  <a:noFill/>
                </a:ln>
                <a:effectLst/>
                <a:uLnTx/>
                <a:uFillTx/>
                <a:latin typeface="Segoe UI"/>
                <a:ea typeface="+mn-ea"/>
                <a:cs typeface="+mn-cs"/>
              </a:rPr>
              <a:t> de </a:t>
            </a:r>
            <a:r>
              <a:rPr kumimoji="0" lang="en-US" b="0" i="0" u="none" strike="noStrike" kern="1200" cap="none" spc="0" normalizeH="0" noProof="0" dirty="0" err="1" smtClean="0">
                <a:ln>
                  <a:noFill/>
                </a:ln>
                <a:effectLst/>
                <a:uLnTx/>
                <a:uFillTx/>
                <a:latin typeface="Segoe UI"/>
                <a:ea typeface="+mn-ea"/>
                <a:cs typeface="+mn-cs"/>
              </a:rPr>
              <a:t>fotos</a:t>
            </a:r>
            <a:endParaRPr kumimoji="0" lang="en-US" b="0" i="1" u="none" strike="noStrike" kern="1200" cap="none" spc="0" normalizeH="0" baseline="0" noProof="0" dirty="0">
              <a:ln>
                <a:noFill/>
              </a:ln>
              <a:effectLst/>
              <a:uLnTx/>
              <a:uFillTx/>
              <a:latin typeface="Segoe UI"/>
              <a:ea typeface="+mn-ea"/>
              <a:cs typeface="+mn-cs"/>
            </a:endParaRPr>
          </a:p>
        </p:txBody>
      </p:sp>
      <p:pic>
        <p:nvPicPr>
          <p:cNvPr id="3" name="Picture 2"/>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308000"/>
                    </a14:imgEffect>
                  </a14:imgLayer>
                </a14:imgProps>
              </a:ext>
              <a:ext uri="{28A0092B-C50C-407E-A947-70E740481C1C}">
                <a14:useLocalDpi xmlns:a14="http://schemas.microsoft.com/office/drawing/2010/main" val="0"/>
              </a:ext>
            </a:extLst>
          </a:blip>
          <a:srcRect l="12459" t="40179" r="13123" b="20286"/>
          <a:stretch/>
        </p:blipFill>
        <p:spPr>
          <a:xfrm>
            <a:off x="1174347" y="2366826"/>
            <a:ext cx="2254888" cy="684520"/>
          </a:xfrm>
          <a:prstGeom prst="rect">
            <a:avLst/>
          </a:prstGeom>
        </p:spPr>
      </p:pic>
      <p:pic>
        <p:nvPicPr>
          <p:cNvPr id="3074" name="Picture 2" descr="Resultado de image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93706" y="2026578"/>
            <a:ext cx="2496455" cy="142298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4593999" y="3483672"/>
            <a:ext cx="3464560" cy="2946230"/>
          </a:xfrm>
          <a:prstGeom prst="rect">
            <a:avLst/>
          </a:prstGeom>
          <a:noFill/>
        </p:spPr>
        <p:txBody>
          <a:bodyPr wrap="square" lIns="0" tIns="146304" rIns="0" bIns="146304" rtlCol="0">
            <a:noAutofit/>
          </a:bodyPr>
          <a:lstStyle/>
          <a:p>
            <a:pPr lvl="0">
              <a:lnSpc>
                <a:spcPct val="90000"/>
              </a:lnSpc>
              <a:spcAft>
                <a:spcPts val="1500"/>
              </a:spcAft>
              <a:defRPr/>
            </a:pPr>
            <a:r>
              <a:rPr lang="en-US" sz="2800" b="1" dirty="0" err="1">
                <a:solidFill>
                  <a:srgbClr val="0070C0"/>
                </a:solidFill>
                <a:latin typeface="Segoe UI Light"/>
              </a:rPr>
              <a:t>WhoAreYou</a:t>
            </a:r>
            <a:r>
              <a:rPr lang="en-US" sz="2800" b="1" dirty="0">
                <a:solidFill>
                  <a:srgbClr val="0070C0"/>
                </a:solidFill>
                <a:latin typeface="Segoe UI Light"/>
              </a:rPr>
              <a:t>?</a:t>
            </a:r>
          </a:p>
          <a:p>
            <a:pPr marL="0" marR="0" lvl="0" indent="0" algn="l" defTabSz="932688" rtl="0" eaLnBrk="1" fontAlgn="auto" latinLnBrk="0" hangingPunct="1">
              <a:lnSpc>
                <a:spcPct val="90000"/>
              </a:lnSpc>
              <a:spcBef>
                <a:spcPts val="0"/>
              </a:spcBef>
              <a:spcAft>
                <a:spcPts val="1500"/>
              </a:spcAft>
              <a:buClrTx/>
              <a:buSzTx/>
              <a:buFontTx/>
              <a:buNone/>
              <a:tabLst/>
              <a:defRPr/>
            </a:pPr>
            <a:r>
              <a:rPr kumimoji="0" lang="en-US" b="0" i="0" u="none" strike="noStrike" kern="1200" cap="none" spc="0" normalizeH="0" baseline="0" noProof="0" dirty="0" err="1" smtClean="0">
                <a:ln>
                  <a:noFill/>
                </a:ln>
                <a:effectLst/>
                <a:uLnTx/>
                <a:uFillTx/>
                <a:latin typeface="Segoe UI"/>
                <a:ea typeface="+mn-ea"/>
                <a:cs typeface="+mn-cs"/>
              </a:rPr>
              <a:t>Plataforma</a:t>
            </a:r>
            <a:r>
              <a:rPr kumimoji="0" lang="en-US" b="0" i="0" u="none" strike="noStrike" kern="1200" cap="none" spc="0" normalizeH="0" baseline="0" noProof="0" dirty="0" smtClean="0">
                <a:ln>
                  <a:noFill/>
                </a:ln>
                <a:effectLst/>
                <a:uLnTx/>
                <a:uFillTx/>
                <a:latin typeface="Segoe UI"/>
                <a:ea typeface="+mn-ea"/>
                <a:cs typeface="+mn-cs"/>
              </a:rPr>
              <a:t> para </a:t>
            </a:r>
            <a:r>
              <a:rPr kumimoji="0" lang="en-US" b="0" i="0" u="none" strike="noStrike" kern="1200" cap="none" spc="0" normalizeH="0" baseline="0" noProof="0" dirty="0" err="1" smtClean="0">
                <a:ln>
                  <a:noFill/>
                </a:ln>
                <a:effectLst/>
                <a:uLnTx/>
                <a:uFillTx/>
                <a:latin typeface="Segoe UI"/>
                <a:ea typeface="+mn-ea"/>
                <a:cs typeface="+mn-cs"/>
              </a:rPr>
              <a:t>conectar</a:t>
            </a:r>
            <a:r>
              <a:rPr kumimoji="0" lang="en-US" b="0" i="0" u="none" strike="noStrike" kern="1200" cap="none" spc="0" normalizeH="0" baseline="0" noProof="0" dirty="0" smtClean="0">
                <a:ln>
                  <a:noFill/>
                </a:ln>
                <a:effectLst/>
                <a:uLnTx/>
                <a:uFillTx/>
                <a:latin typeface="Segoe UI"/>
                <a:ea typeface="+mn-ea"/>
                <a:cs typeface="+mn-cs"/>
              </a:rPr>
              <a:t> ambos </a:t>
            </a:r>
            <a:r>
              <a:rPr kumimoji="0" lang="en-US" b="0" i="0" u="none" strike="noStrike" kern="1200" cap="none" spc="0" normalizeH="0" baseline="0" noProof="0" dirty="0" err="1" smtClean="0">
                <a:ln>
                  <a:noFill/>
                </a:ln>
                <a:effectLst/>
                <a:uLnTx/>
                <a:uFillTx/>
                <a:latin typeface="Segoe UI"/>
                <a:ea typeface="+mn-ea"/>
                <a:cs typeface="+mn-cs"/>
              </a:rPr>
              <a:t>mundos</a:t>
            </a:r>
            <a:endParaRPr kumimoji="0" lang="en-US" b="0" i="1" u="none" strike="noStrike" kern="1200" cap="none" spc="0" normalizeH="0" baseline="0" noProof="0" dirty="0">
              <a:ln>
                <a:noFill/>
              </a:ln>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1500"/>
              </a:spcAft>
              <a:buClrTx/>
              <a:buSzTx/>
              <a:buFontTx/>
              <a:buNone/>
              <a:tabLst/>
              <a:defRPr/>
            </a:pPr>
            <a:endParaRPr kumimoji="0" lang="en-US" sz="2800" b="0" i="0" u="none" strike="noStrike" kern="1200" cap="none" spc="0" normalizeH="0" baseline="0" noProof="0" dirty="0">
              <a:ln>
                <a:noFill/>
              </a:ln>
              <a:effectLst/>
              <a:uLnTx/>
              <a:uFillTx/>
              <a:latin typeface="Segoe UI"/>
              <a:ea typeface="+mn-ea"/>
              <a:cs typeface="+mn-cs"/>
            </a:endParaRPr>
          </a:p>
        </p:txBody>
      </p:sp>
      <p:pic>
        <p:nvPicPr>
          <p:cNvPr id="3076" name="Picture 4" descr="http://image.slidesharecdn.com/projectoxford-160505225021/95/adding-image-and-voice-intelligence-to-your-apps-with-microsoft-cognitive-services-7-638.jpg?cb=1462488936"/>
          <p:cNvPicPr>
            <a:picLocks noChangeAspect="1" noChangeArrowheads="1"/>
          </p:cNvPicPr>
          <p:nvPr/>
        </p:nvPicPr>
        <p:blipFill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34490" t="70780" r="51832" b="12514"/>
          <a:stretch/>
        </p:blipFill>
        <p:spPr bwMode="auto">
          <a:xfrm>
            <a:off x="5656080" y="2277425"/>
            <a:ext cx="1340397" cy="92128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esultado de imag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37877" y="1844905"/>
            <a:ext cx="6362700" cy="211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008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9"/>
                                        </p:tgtEl>
                                        <p:attrNameLst>
                                          <p:attrName>style.visibility</p:attrName>
                                        </p:attrNameLst>
                                      </p:cBhvr>
                                      <p:to>
                                        <p:strVal val="visible"/>
                                      </p:to>
                                    </p:set>
                                    <p:animEffect transition="in" filter="fade">
                                      <p:cBhvr>
                                        <p:cTn id="18" dur="500"/>
                                        <p:tgtEl>
                                          <p:spTgt spid="6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076"/>
                                        </p:tgtEl>
                                        <p:attrNameLst>
                                          <p:attrName>style.visibility</p:attrName>
                                        </p:attrNameLst>
                                      </p:cBhvr>
                                      <p:to>
                                        <p:strVal val="visible"/>
                                      </p:to>
                                    </p:set>
                                    <p:animEffect transition="in" filter="fade">
                                      <p:cBhvr>
                                        <p:cTn id="23" dur="500"/>
                                        <p:tgtEl>
                                          <p:spTgt spid="307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69" grpId="0"/>
      <p:bldP spid="2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solidFill>
                  <a:schemeClr val="tx1"/>
                </a:solidFill>
              </a:rPr>
              <a:t>Desmontando </a:t>
            </a:r>
            <a:r>
              <a:rPr lang="es-ES" dirty="0" err="1" smtClean="0">
                <a:solidFill>
                  <a:schemeClr val="tx1"/>
                </a:solidFill>
              </a:rPr>
              <a:t>WhoAreYou</a:t>
            </a:r>
            <a:endParaRPr lang="es-ES" dirty="0"/>
          </a:p>
        </p:txBody>
      </p:sp>
      <p:sp>
        <p:nvSpPr>
          <p:cNvPr id="7" name="Rectangle 6"/>
          <p:cNvSpPr/>
          <p:nvPr/>
        </p:nvSpPr>
        <p:spPr bwMode="auto">
          <a:xfrm>
            <a:off x="5908055" y="2415481"/>
            <a:ext cx="3075956" cy="1253722"/>
          </a:xfrm>
          <a:prstGeom prst="rect">
            <a:avLst/>
          </a:prstGeom>
          <a:solidFill>
            <a:srgbClr val="505050">
              <a:lumMod val="40000"/>
              <a:lumOff val="60000"/>
            </a:srgbClr>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51028" eaLnBrk="1" fontAlgn="base" latinLnBrk="0" hangingPunct="1">
              <a:lnSpc>
                <a:spcPct val="90000"/>
              </a:lnSpc>
              <a:spcBef>
                <a:spcPct val="0"/>
              </a:spcBef>
              <a:spcAft>
                <a:spcPct val="0"/>
              </a:spcAft>
              <a:buClrTx/>
              <a:buSzTx/>
              <a:buFontTx/>
              <a:buNone/>
              <a:tabLst/>
              <a:defRPr/>
            </a:pPr>
            <a:r>
              <a:rPr lang="en-US" sz="2448" kern="0" dirty="0" smtClean="0">
                <a:solidFill>
                  <a:sysClr val="windowText" lastClr="000000"/>
                </a:solidFill>
                <a:latin typeface="Segoe UI"/>
                <a:ea typeface="Segoe UI" pitchFamily="34" charset="0"/>
                <a:cs typeface="Segoe UI" pitchFamily="34" charset="0"/>
              </a:rPr>
              <a:t>Logic</a:t>
            </a:r>
            <a:endParaRPr kumimoji="0" lang="en-US" sz="2448" b="0" i="0" u="none" strike="noStrike" kern="0" cap="none" spc="0" normalizeH="0" baseline="0" noProof="0" dirty="0" smtClean="0">
              <a:ln>
                <a:noFill/>
              </a:ln>
              <a:solidFill>
                <a:sysClr val="windowText" lastClr="000000"/>
              </a:solidFill>
              <a:effectLst/>
              <a:uLnTx/>
              <a:uFillTx/>
              <a:latin typeface="Segoe UI"/>
              <a:ea typeface="Segoe UI" pitchFamily="34" charset="0"/>
              <a:cs typeface="Segoe UI" pitchFamily="34" charset="0"/>
            </a:endParaRPr>
          </a:p>
        </p:txBody>
      </p:sp>
      <p:sp>
        <p:nvSpPr>
          <p:cNvPr id="15" name="Rectangle 14"/>
          <p:cNvSpPr/>
          <p:nvPr/>
        </p:nvSpPr>
        <p:spPr bwMode="auto">
          <a:xfrm>
            <a:off x="167239" y="1988159"/>
            <a:ext cx="2078713" cy="3378093"/>
          </a:xfrm>
          <a:prstGeom prst="rect">
            <a:avLst/>
          </a:prstGeom>
          <a:solidFill>
            <a:srgbClr val="0078D7"/>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smtClean="0">
                <a:ln>
                  <a:noFill/>
                </a:ln>
                <a:solidFill>
                  <a:schemeClr val="bg1"/>
                </a:solidFill>
                <a:effectLst/>
                <a:uLnTx/>
                <a:uFillTx/>
                <a:latin typeface="Segoe UI"/>
                <a:ea typeface="Segoe UI" pitchFamily="34" charset="0"/>
                <a:cs typeface="Segoe UI" pitchFamily="34" charset="0"/>
              </a:rPr>
              <a:t>Windows 10 </a:t>
            </a:r>
            <a:r>
              <a:rPr kumimoji="0" lang="en-US" sz="2448" b="0" i="0" u="none" strike="noStrike" kern="0" cap="none" spc="0" normalizeH="0" baseline="0" noProof="0" dirty="0" err="1" smtClean="0">
                <a:ln>
                  <a:noFill/>
                </a:ln>
                <a:solidFill>
                  <a:schemeClr val="bg1"/>
                </a:solidFill>
                <a:effectLst/>
                <a:uLnTx/>
                <a:uFillTx/>
                <a:latin typeface="Segoe UI"/>
                <a:ea typeface="Segoe UI" pitchFamily="34" charset="0"/>
                <a:cs typeface="Segoe UI" pitchFamily="34" charset="0"/>
              </a:rPr>
              <a:t>IoT</a:t>
            </a:r>
            <a:r>
              <a:rPr kumimoji="0" lang="en-US" sz="2448" b="0" i="0" u="none" strike="noStrike" kern="0" cap="none" spc="0" normalizeH="0" baseline="0" noProof="0" dirty="0" smtClean="0">
                <a:ln>
                  <a:noFill/>
                </a:ln>
                <a:solidFill>
                  <a:schemeClr val="bg1"/>
                </a:solidFill>
                <a:effectLst/>
                <a:uLnTx/>
                <a:uFillTx/>
                <a:latin typeface="Segoe UI"/>
                <a:ea typeface="Segoe UI" pitchFamily="34" charset="0"/>
                <a:cs typeface="Segoe UI" pitchFamily="34" charset="0"/>
              </a:rPr>
              <a:t> Core</a:t>
            </a:r>
            <a:endParaRPr kumimoji="0" lang="en-US" sz="2448"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endParaRPr>
          </a:p>
        </p:txBody>
      </p:sp>
      <p:sp>
        <p:nvSpPr>
          <p:cNvPr id="9" name="Rectangle 8"/>
          <p:cNvSpPr/>
          <p:nvPr/>
        </p:nvSpPr>
        <p:spPr bwMode="auto">
          <a:xfrm>
            <a:off x="2530655" y="1724516"/>
            <a:ext cx="7162800" cy="4953000"/>
          </a:xfrm>
          <a:prstGeom prst="rect">
            <a:avLst/>
          </a:prstGeom>
          <a:noFill/>
          <a:ln w="57150" cap="flat" cmpd="sng" algn="ctr">
            <a:solidFill>
              <a:srgbClr val="FFFFFF">
                <a:lumMod val="50000"/>
              </a:srgbClr>
            </a:solidFill>
            <a:prstDash val="sysDot"/>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err="1" smtClean="0">
                <a:ln>
                  <a:noFill/>
                </a:ln>
                <a:effectLst/>
                <a:uLnTx/>
                <a:uFillTx/>
                <a:latin typeface="Segoe UI"/>
                <a:ea typeface="Segoe UI" pitchFamily="34" charset="0"/>
                <a:cs typeface="Segoe UI" pitchFamily="34" charset="0"/>
              </a:rPr>
              <a:t>WhoAreYou</a:t>
            </a:r>
            <a:endParaRPr kumimoji="0" lang="en-US" sz="2448" b="0" i="0" u="none" strike="noStrike" kern="0" cap="none" spc="0" normalizeH="0" baseline="0" noProof="0" dirty="0">
              <a:ln>
                <a:noFill/>
              </a:ln>
              <a:effectLst/>
              <a:uLnTx/>
              <a:uFillTx/>
              <a:latin typeface="Segoe UI"/>
              <a:ea typeface="Segoe UI" pitchFamily="34" charset="0"/>
              <a:cs typeface="Segoe UI" pitchFamily="34" charset="0"/>
            </a:endParaRPr>
          </a:p>
        </p:txBody>
      </p:sp>
      <p:cxnSp>
        <p:nvCxnSpPr>
          <p:cNvPr id="20" name="Straight Arrow Connector 19"/>
          <p:cNvCxnSpPr/>
          <p:nvPr/>
        </p:nvCxnSpPr>
        <p:spPr>
          <a:xfrm>
            <a:off x="2245952" y="2735262"/>
            <a:ext cx="2408371" cy="0"/>
          </a:xfrm>
          <a:prstGeom prst="straightConnector1">
            <a:avLst/>
          </a:prstGeom>
          <a:noFill/>
          <a:ln w="38100" cap="flat" cmpd="sng" algn="ctr">
            <a:solidFill>
              <a:srgbClr val="005AA1"/>
            </a:solidFill>
            <a:prstDash val="solid"/>
            <a:headEnd type="triangle" w="med" len="med"/>
            <a:tailEnd type="triangle" w="med" len="med"/>
          </a:ln>
          <a:effectLst/>
        </p:spPr>
      </p:cxnSp>
      <p:sp>
        <p:nvSpPr>
          <p:cNvPr id="23" name="Rectangle 22"/>
          <p:cNvSpPr/>
          <p:nvPr/>
        </p:nvSpPr>
        <p:spPr bwMode="auto">
          <a:xfrm>
            <a:off x="10195861" y="1988159"/>
            <a:ext cx="1880810" cy="3378093"/>
          </a:xfrm>
          <a:prstGeom prst="rect">
            <a:avLst/>
          </a:prstGeom>
          <a:solidFill>
            <a:srgbClr val="0078D7"/>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Cognitive</a:t>
            </a:r>
          </a:p>
          <a:p>
            <a:pPr marL="0" marR="0" lvl="0" indent="0" algn="ctr" defTabSz="951028" eaLnBrk="1" fontAlgn="base" latinLnBrk="0" hangingPunct="1">
              <a:lnSpc>
                <a:spcPct val="90000"/>
              </a:lnSpc>
              <a:spcBef>
                <a:spcPct val="0"/>
              </a:spcBef>
              <a:spcAft>
                <a:spcPct val="0"/>
              </a:spcAft>
              <a:buClrTx/>
              <a:buSzTx/>
              <a:buFontTx/>
              <a:buNone/>
              <a:tabLst/>
              <a:defRPr/>
            </a:pPr>
            <a:r>
              <a:rPr lang="en-US" sz="2448" kern="0" dirty="0" smtClean="0">
                <a:gradFill>
                  <a:gsLst>
                    <a:gs pos="0">
                      <a:srgbClr val="FFFFFF"/>
                    </a:gs>
                    <a:gs pos="100000">
                      <a:srgbClr val="FFFFFF"/>
                    </a:gs>
                  </a:gsLst>
                  <a:lin ang="5400000" scaled="0"/>
                </a:gradFill>
                <a:latin typeface="Segoe UI"/>
                <a:ea typeface="Segoe UI" pitchFamily="34" charset="0"/>
                <a:cs typeface="Segoe UI" pitchFamily="34" charset="0"/>
              </a:rPr>
              <a:t>Service</a:t>
            </a: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4" name="Straight Arrow Connector 23"/>
          <p:cNvCxnSpPr/>
          <p:nvPr/>
        </p:nvCxnSpPr>
        <p:spPr>
          <a:xfrm>
            <a:off x="8978408" y="2868762"/>
            <a:ext cx="1164978" cy="0"/>
          </a:xfrm>
          <a:prstGeom prst="straightConnector1">
            <a:avLst/>
          </a:prstGeom>
          <a:noFill/>
          <a:ln w="38100" cap="flat" cmpd="sng" algn="ctr">
            <a:solidFill>
              <a:srgbClr val="005AA1"/>
            </a:solidFill>
            <a:prstDash val="solid"/>
            <a:headEnd type="triangle" w="med" len="med"/>
            <a:tailEnd type="triangle" w="med" len="med"/>
          </a:ln>
          <a:effectLst/>
        </p:spPr>
      </p:cxnSp>
      <p:sp>
        <p:nvSpPr>
          <p:cNvPr id="26" name="Rectangle 25"/>
          <p:cNvSpPr/>
          <p:nvPr/>
        </p:nvSpPr>
        <p:spPr bwMode="auto">
          <a:xfrm>
            <a:off x="2644773" y="3482366"/>
            <a:ext cx="1539664" cy="2996366"/>
          </a:xfrm>
          <a:prstGeom prst="rect">
            <a:avLst/>
          </a:prstGeom>
          <a:solidFill>
            <a:srgbClr val="505050">
              <a:lumMod val="40000"/>
              <a:lumOff val="60000"/>
            </a:srgbClr>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51028" eaLnBrk="1" fontAlgn="base" latinLnBrk="0" hangingPunct="1">
              <a:lnSpc>
                <a:spcPct val="90000"/>
              </a:lnSpc>
              <a:spcBef>
                <a:spcPct val="0"/>
              </a:spcBef>
              <a:spcAft>
                <a:spcPct val="0"/>
              </a:spcAft>
              <a:buClrTx/>
              <a:buSzTx/>
              <a:buFontTx/>
              <a:buNone/>
              <a:tabLst/>
              <a:defRPr/>
            </a:pPr>
            <a:r>
              <a:rPr lang="es-ES" sz="2448" kern="0" dirty="0" smtClean="0">
                <a:solidFill>
                  <a:sysClr val="windowText" lastClr="000000"/>
                </a:solidFill>
                <a:latin typeface="Segoe UI"/>
                <a:ea typeface="Segoe UI" pitchFamily="34" charset="0"/>
                <a:cs typeface="Segoe UI" pitchFamily="34" charset="0"/>
              </a:rPr>
              <a:t>Portal</a:t>
            </a:r>
            <a:endParaRPr lang="en-US" sz="2448" kern="0" dirty="0" smtClean="0">
              <a:solidFill>
                <a:sysClr val="windowText" lastClr="000000"/>
              </a:solidFill>
              <a:latin typeface="Segoe UI"/>
              <a:ea typeface="Segoe UI" pitchFamily="34" charset="0"/>
              <a:cs typeface="Segoe UI" pitchFamily="34" charset="0"/>
            </a:endParaRPr>
          </a:p>
          <a:p>
            <a:pPr marL="0" marR="0" lvl="0" indent="0" algn="ctr" defTabSz="951028" eaLnBrk="1" fontAlgn="base" latinLnBrk="0" hangingPunct="1">
              <a:lnSpc>
                <a:spcPct val="90000"/>
              </a:lnSpc>
              <a:spcBef>
                <a:spcPct val="0"/>
              </a:spcBef>
              <a:spcAft>
                <a:spcPct val="0"/>
              </a:spcAft>
              <a:buClrTx/>
              <a:buSzTx/>
              <a:buFontTx/>
              <a:buNone/>
              <a:tabLst/>
              <a:defRPr/>
            </a:pPr>
            <a:r>
              <a:rPr lang="es-ES" sz="2448" kern="0" dirty="0" err="1" smtClean="0">
                <a:solidFill>
                  <a:sysClr val="windowText" lastClr="000000"/>
                </a:solidFill>
                <a:latin typeface="Segoe UI"/>
                <a:ea typeface="Segoe UI" pitchFamily="34" charset="0"/>
                <a:cs typeface="Segoe UI" pitchFamily="34" charset="0"/>
              </a:rPr>
              <a:t>Admin</a:t>
            </a:r>
            <a:r>
              <a:rPr lang="es-ES" sz="2448" kern="0" dirty="0" smtClean="0">
                <a:solidFill>
                  <a:sysClr val="windowText" lastClr="000000"/>
                </a:solidFill>
                <a:latin typeface="Segoe UI"/>
                <a:ea typeface="Segoe UI" pitchFamily="34" charset="0"/>
                <a:cs typeface="Segoe UI" pitchFamily="34" charset="0"/>
              </a:rPr>
              <a:t>.</a:t>
            </a:r>
            <a:endParaRPr kumimoji="0" lang="en-US" sz="2448" b="0" i="0" u="none" strike="noStrike" kern="0" cap="none" spc="0" normalizeH="0" baseline="0" noProof="0" dirty="0" smtClean="0">
              <a:ln>
                <a:noFill/>
              </a:ln>
              <a:solidFill>
                <a:sysClr val="windowText" lastClr="000000"/>
              </a:solidFill>
              <a:effectLst/>
              <a:uLnTx/>
              <a:uFillTx/>
              <a:latin typeface="Segoe UI"/>
              <a:ea typeface="Segoe UI" pitchFamily="34" charset="0"/>
              <a:cs typeface="Segoe UI" pitchFamily="34" charset="0"/>
            </a:endParaRPr>
          </a:p>
        </p:txBody>
      </p:sp>
      <p:sp>
        <p:nvSpPr>
          <p:cNvPr id="29" name="Rectangle 28"/>
          <p:cNvSpPr/>
          <p:nvPr/>
        </p:nvSpPr>
        <p:spPr>
          <a:xfrm>
            <a:off x="7058632" y="3211743"/>
            <a:ext cx="2132416" cy="341632"/>
          </a:xfrm>
          <a:prstGeom prst="rect">
            <a:avLst/>
          </a:prstGeom>
        </p:spPr>
        <p:txBody>
          <a:bodyPr wrap="square">
            <a:spAutoFit/>
          </a:bodyPr>
          <a:lstStyle/>
          <a:p>
            <a:pPr lvl="0" algn="ctr" defTabSz="951028" fontAlgn="base">
              <a:lnSpc>
                <a:spcPct val="90000"/>
              </a:lnSpc>
              <a:spcBef>
                <a:spcPct val="0"/>
              </a:spcBef>
              <a:spcAft>
                <a:spcPct val="0"/>
              </a:spcAft>
              <a:defRPr/>
            </a:pPr>
            <a:r>
              <a:rPr lang="en-US" kern="0" dirty="0" smtClean="0">
                <a:solidFill>
                  <a:srgbClr val="000000"/>
                </a:solidFill>
                <a:ea typeface="Segoe UI" pitchFamily="34" charset="0"/>
                <a:cs typeface="Segoe UI" pitchFamily="34" charset="0"/>
              </a:rPr>
              <a:t>C# + EF</a:t>
            </a:r>
            <a:endParaRPr lang="en-US" kern="0" dirty="0">
              <a:solidFill>
                <a:srgbClr val="000000"/>
              </a:solidFill>
              <a:ea typeface="Segoe UI" pitchFamily="34" charset="0"/>
              <a:cs typeface="Segoe UI" pitchFamily="34" charset="0"/>
            </a:endParaRPr>
          </a:p>
        </p:txBody>
      </p:sp>
      <p:sp>
        <p:nvSpPr>
          <p:cNvPr id="30" name="Rectangle 29"/>
          <p:cNvSpPr/>
          <p:nvPr/>
        </p:nvSpPr>
        <p:spPr bwMode="auto">
          <a:xfrm>
            <a:off x="5877892" y="4309972"/>
            <a:ext cx="1958840" cy="652802"/>
          </a:xfrm>
          <a:prstGeom prst="rect">
            <a:avLst/>
          </a:prstGeom>
          <a:solidFill>
            <a:srgbClr val="505050">
              <a:lumMod val="40000"/>
              <a:lumOff val="60000"/>
            </a:srgbClr>
          </a:solidFill>
          <a:ln w="9525" cap="flat" cmpd="sng" algn="ctr">
            <a:solidFill>
              <a:srgbClr val="000000"/>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51028" eaLnBrk="1" fontAlgn="base" latinLnBrk="0" hangingPunct="1">
              <a:lnSpc>
                <a:spcPct val="90000"/>
              </a:lnSpc>
              <a:spcBef>
                <a:spcPct val="0"/>
              </a:spcBef>
              <a:spcAft>
                <a:spcPct val="0"/>
              </a:spcAft>
              <a:buClrTx/>
              <a:buSzTx/>
              <a:buFontTx/>
              <a:buNone/>
              <a:tabLst/>
              <a:defRPr/>
            </a:pPr>
            <a:r>
              <a:rPr lang="es-ES" kern="0" dirty="0" smtClean="0">
                <a:solidFill>
                  <a:sysClr val="windowText" lastClr="000000"/>
                </a:solidFill>
                <a:latin typeface="Segoe UI"/>
                <a:ea typeface="Segoe UI" pitchFamily="34" charset="0"/>
                <a:cs typeface="Segoe UI" pitchFamily="34" charset="0"/>
              </a:rPr>
              <a:t>Personas</a:t>
            </a:r>
          </a:p>
        </p:txBody>
      </p:sp>
      <p:sp>
        <p:nvSpPr>
          <p:cNvPr id="31" name="Rectangle 30"/>
          <p:cNvSpPr/>
          <p:nvPr/>
        </p:nvSpPr>
        <p:spPr bwMode="auto">
          <a:xfrm>
            <a:off x="6276713" y="4739107"/>
            <a:ext cx="1958840" cy="652802"/>
          </a:xfrm>
          <a:prstGeom prst="rect">
            <a:avLst/>
          </a:prstGeom>
          <a:solidFill>
            <a:srgbClr val="505050">
              <a:lumMod val="40000"/>
              <a:lumOff val="60000"/>
            </a:srgbClr>
          </a:solidFill>
          <a:ln w="9525" cap="flat" cmpd="sng" algn="ctr">
            <a:solidFill>
              <a:srgbClr val="000000"/>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51028" eaLnBrk="1" fontAlgn="base" latinLnBrk="0" hangingPunct="1">
              <a:lnSpc>
                <a:spcPct val="90000"/>
              </a:lnSpc>
              <a:spcBef>
                <a:spcPct val="0"/>
              </a:spcBef>
              <a:spcAft>
                <a:spcPct val="0"/>
              </a:spcAft>
              <a:buClrTx/>
              <a:buSzTx/>
              <a:buFontTx/>
              <a:buNone/>
              <a:tabLst/>
              <a:defRPr/>
            </a:pPr>
            <a:r>
              <a:rPr lang="es-ES" kern="0" dirty="0" smtClean="0">
                <a:solidFill>
                  <a:sysClr val="windowText" lastClr="000000"/>
                </a:solidFill>
                <a:latin typeface="Segoe UI"/>
                <a:ea typeface="Segoe UI" pitchFamily="34" charset="0"/>
                <a:cs typeface="Segoe UI" pitchFamily="34" charset="0"/>
              </a:rPr>
              <a:t>Dispositivos</a:t>
            </a:r>
          </a:p>
        </p:txBody>
      </p:sp>
      <p:sp>
        <p:nvSpPr>
          <p:cNvPr id="32" name="Rectangle 31"/>
          <p:cNvSpPr/>
          <p:nvPr/>
        </p:nvSpPr>
        <p:spPr bwMode="auto">
          <a:xfrm>
            <a:off x="6675534" y="5201483"/>
            <a:ext cx="1958840" cy="652802"/>
          </a:xfrm>
          <a:prstGeom prst="rect">
            <a:avLst/>
          </a:prstGeom>
          <a:solidFill>
            <a:srgbClr val="505050">
              <a:lumMod val="40000"/>
              <a:lumOff val="60000"/>
            </a:srgbClr>
          </a:solidFill>
          <a:ln w="9525" cap="flat" cmpd="sng" algn="ctr">
            <a:solidFill>
              <a:srgbClr val="000000"/>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51028" eaLnBrk="1" fontAlgn="base" latinLnBrk="0" hangingPunct="1">
              <a:lnSpc>
                <a:spcPct val="90000"/>
              </a:lnSpc>
              <a:spcBef>
                <a:spcPct val="0"/>
              </a:spcBef>
              <a:spcAft>
                <a:spcPct val="0"/>
              </a:spcAft>
              <a:buClrTx/>
              <a:buSzTx/>
              <a:buFontTx/>
              <a:buNone/>
              <a:tabLst/>
              <a:defRPr/>
            </a:pPr>
            <a:r>
              <a:rPr lang="es-ES" kern="0" dirty="0" smtClean="0">
                <a:solidFill>
                  <a:sysClr val="windowText" lastClr="000000"/>
                </a:solidFill>
                <a:latin typeface="Segoe UI"/>
                <a:ea typeface="Segoe UI" pitchFamily="34" charset="0"/>
                <a:cs typeface="Segoe UI" pitchFamily="34" charset="0"/>
              </a:rPr>
              <a:t>Localizaciones</a:t>
            </a:r>
          </a:p>
        </p:txBody>
      </p:sp>
      <p:sp>
        <p:nvSpPr>
          <p:cNvPr id="33" name="Rectangle 32"/>
          <p:cNvSpPr/>
          <p:nvPr/>
        </p:nvSpPr>
        <p:spPr bwMode="auto">
          <a:xfrm>
            <a:off x="7145420" y="5663860"/>
            <a:ext cx="1958840" cy="652802"/>
          </a:xfrm>
          <a:prstGeom prst="rect">
            <a:avLst/>
          </a:prstGeom>
          <a:solidFill>
            <a:srgbClr val="505050">
              <a:lumMod val="40000"/>
              <a:lumOff val="60000"/>
            </a:srgbClr>
          </a:solidFill>
          <a:ln w="9525" cap="flat" cmpd="sng" algn="ctr">
            <a:solidFill>
              <a:srgbClr val="000000"/>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51028" eaLnBrk="1" fontAlgn="base" latinLnBrk="0" hangingPunct="1">
              <a:lnSpc>
                <a:spcPct val="90000"/>
              </a:lnSpc>
              <a:spcBef>
                <a:spcPct val="0"/>
              </a:spcBef>
              <a:spcAft>
                <a:spcPct val="0"/>
              </a:spcAft>
              <a:buClrTx/>
              <a:buSzTx/>
              <a:buFontTx/>
              <a:buNone/>
              <a:tabLst/>
              <a:defRPr/>
            </a:pPr>
            <a:r>
              <a:rPr lang="es-ES" kern="0" dirty="0" smtClean="0">
                <a:solidFill>
                  <a:sysClr val="windowText" lastClr="000000"/>
                </a:solidFill>
                <a:latin typeface="Segoe UI"/>
                <a:ea typeface="Segoe UI" pitchFamily="34" charset="0"/>
                <a:cs typeface="Segoe UI" pitchFamily="34" charset="0"/>
              </a:rPr>
              <a:t>Históricos</a:t>
            </a:r>
          </a:p>
        </p:txBody>
      </p:sp>
      <p:cxnSp>
        <p:nvCxnSpPr>
          <p:cNvPr id="53" name="Straight Arrow Connector 52"/>
          <p:cNvCxnSpPr>
            <a:stCxn id="7" idx="2"/>
          </p:cNvCxnSpPr>
          <p:nvPr/>
        </p:nvCxnSpPr>
        <p:spPr>
          <a:xfrm flipH="1">
            <a:off x="7437437" y="3669203"/>
            <a:ext cx="8596" cy="531813"/>
          </a:xfrm>
          <a:prstGeom prst="straightConnector1">
            <a:avLst/>
          </a:prstGeom>
          <a:noFill/>
          <a:ln w="38100" cap="flat" cmpd="sng" algn="ctr">
            <a:solidFill>
              <a:srgbClr val="005AA1"/>
            </a:solidFill>
            <a:prstDash val="solid"/>
            <a:headEnd type="triangle" w="med" len="med"/>
            <a:tailEnd type="triangle" w="med" len="med"/>
          </a:ln>
          <a:effectLst/>
        </p:spPr>
      </p:cxnSp>
      <p:sp>
        <p:nvSpPr>
          <p:cNvPr id="58" name="Rectangle 57"/>
          <p:cNvSpPr/>
          <p:nvPr/>
        </p:nvSpPr>
        <p:spPr bwMode="auto">
          <a:xfrm>
            <a:off x="4654323" y="2415481"/>
            <a:ext cx="806848" cy="4063251"/>
          </a:xfrm>
          <a:prstGeom prst="rect">
            <a:avLst/>
          </a:prstGeom>
          <a:noFill/>
          <a:ln w="25400" cap="flat" cmpd="sng" algn="ctr">
            <a:solidFill>
              <a:srgbClr val="000000"/>
            </a:solidFill>
            <a:prstDash val="dash"/>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51028" eaLnBrk="1" fontAlgn="base" latinLnBrk="0" hangingPunct="1">
              <a:lnSpc>
                <a:spcPct val="90000"/>
              </a:lnSpc>
              <a:spcBef>
                <a:spcPct val="0"/>
              </a:spcBef>
              <a:spcAft>
                <a:spcPct val="0"/>
              </a:spcAft>
              <a:buClrTx/>
              <a:buSzTx/>
              <a:buFontTx/>
              <a:buNone/>
              <a:tabLst/>
              <a:defRPr/>
            </a:pPr>
            <a:r>
              <a:rPr lang="es-ES" kern="0" dirty="0" smtClean="0">
                <a:solidFill>
                  <a:sysClr val="windowText" lastClr="000000"/>
                </a:solidFill>
                <a:latin typeface="Segoe UI"/>
                <a:ea typeface="Segoe UI" pitchFamily="34" charset="0"/>
                <a:cs typeface="Segoe UI" pitchFamily="34" charset="0"/>
              </a:rPr>
              <a:t>API</a:t>
            </a:r>
          </a:p>
        </p:txBody>
      </p:sp>
      <p:cxnSp>
        <p:nvCxnSpPr>
          <p:cNvPr id="60" name="Straight Arrow Connector 59"/>
          <p:cNvCxnSpPr/>
          <p:nvPr/>
        </p:nvCxnSpPr>
        <p:spPr>
          <a:xfrm flipV="1">
            <a:off x="4184437" y="4905779"/>
            <a:ext cx="416721" cy="6678"/>
          </a:xfrm>
          <a:prstGeom prst="straightConnector1">
            <a:avLst/>
          </a:prstGeom>
          <a:noFill/>
          <a:ln w="38100" cap="flat" cmpd="sng" algn="ctr">
            <a:solidFill>
              <a:srgbClr val="005AA1"/>
            </a:solidFill>
            <a:prstDash val="solid"/>
            <a:headEnd type="triangle" w="med" len="med"/>
            <a:tailEnd type="triangle" w="med" len="med"/>
          </a:ln>
          <a:effectLst/>
        </p:spPr>
      </p:cxnSp>
      <p:cxnSp>
        <p:nvCxnSpPr>
          <p:cNvPr id="62" name="Straight Arrow Connector 61"/>
          <p:cNvCxnSpPr>
            <a:endCxn id="7" idx="1"/>
          </p:cNvCxnSpPr>
          <p:nvPr/>
        </p:nvCxnSpPr>
        <p:spPr>
          <a:xfrm>
            <a:off x="5460403" y="3042342"/>
            <a:ext cx="447652" cy="0"/>
          </a:xfrm>
          <a:prstGeom prst="straightConnector1">
            <a:avLst/>
          </a:prstGeom>
          <a:noFill/>
          <a:ln w="38100" cap="flat" cmpd="sng" algn="ctr">
            <a:solidFill>
              <a:srgbClr val="005AA1"/>
            </a:solidFill>
            <a:prstDash val="solid"/>
            <a:headEnd type="triangle" w="med" len="med"/>
            <a:tailEnd type="triangle" w="med" len="med"/>
          </a:ln>
          <a:effectLst/>
        </p:spPr>
      </p:cxnSp>
      <p:grpSp>
        <p:nvGrpSpPr>
          <p:cNvPr id="74" name="Group 73"/>
          <p:cNvGrpSpPr/>
          <p:nvPr/>
        </p:nvGrpSpPr>
        <p:grpSpPr>
          <a:xfrm>
            <a:off x="2650281" y="5491410"/>
            <a:ext cx="1534473" cy="825252"/>
            <a:chOff x="6645371" y="-1469117"/>
            <a:chExt cx="5635144" cy="3352095"/>
          </a:xfrm>
        </p:grpSpPr>
        <p:sp>
          <p:nvSpPr>
            <p:cNvPr id="71" name="Rectangle 70"/>
            <p:cNvSpPr/>
            <p:nvPr/>
          </p:nvSpPr>
          <p:spPr bwMode="auto">
            <a:xfrm>
              <a:off x="9852160" y="68262"/>
              <a:ext cx="1928677" cy="129022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2" name="Isosceles Triangle 71"/>
            <p:cNvSpPr/>
            <p:nvPr/>
          </p:nvSpPr>
          <p:spPr bwMode="auto">
            <a:xfrm>
              <a:off x="7384859" y="-632122"/>
              <a:ext cx="1468599" cy="1526155"/>
            </a:xfrm>
            <a:prstGeom prst="triangl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6146" name="Picture 2" descr="Resultado de imagen"/>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45371" y="-1469117"/>
              <a:ext cx="5635144" cy="3352095"/>
            </a:xfrm>
            <a:prstGeom prst="rect">
              <a:avLst/>
            </a:prstGeom>
            <a:noFill/>
            <a:extLst>
              <a:ext uri="{909E8E84-426E-40DD-AFC4-6F175D3DCCD1}">
                <a14:hiddenFill xmlns:a14="http://schemas.microsoft.com/office/drawing/2010/main">
                  <a:solidFill>
                    <a:srgbClr val="FFFFFF"/>
                  </a:solidFill>
                </a14:hiddenFill>
              </a:ext>
            </a:extLst>
          </p:spPr>
        </p:pic>
      </p:grpSp>
      <p:sp>
        <p:nvSpPr>
          <p:cNvPr id="70" name="Rectangle 69"/>
          <p:cNvSpPr/>
          <p:nvPr/>
        </p:nvSpPr>
        <p:spPr>
          <a:xfrm>
            <a:off x="2981475" y="5670230"/>
            <a:ext cx="493562" cy="341632"/>
          </a:xfrm>
          <a:prstGeom prst="rect">
            <a:avLst/>
          </a:prstGeom>
        </p:spPr>
        <p:txBody>
          <a:bodyPr wrap="square">
            <a:spAutoFit/>
          </a:bodyPr>
          <a:lstStyle/>
          <a:p>
            <a:pPr lvl="0" algn="ctr" defTabSz="951028" fontAlgn="base">
              <a:lnSpc>
                <a:spcPct val="90000"/>
              </a:lnSpc>
              <a:spcBef>
                <a:spcPct val="0"/>
              </a:spcBef>
              <a:spcAft>
                <a:spcPct val="0"/>
              </a:spcAft>
              <a:defRPr/>
            </a:pPr>
            <a:r>
              <a:rPr lang="es-ES" b="1" kern="0" dirty="0">
                <a:gradFill>
                  <a:gsLst>
                    <a:gs pos="0">
                      <a:srgbClr val="FFFFFF"/>
                    </a:gs>
                    <a:gs pos="100000">
                      <a:srgbClr val="FFFFFF"/>
                    </a:gs>
                  </a:gsLst>
                  <a:lin ang="5400000" scaled="0"/>
                </a:gradFill>
                <a:ea typeface="Segoe UI" pitchFamily="34" charset="0"/>
                <a:cs typeface="Segoe UI" pitchFamily="34" charset="0"/>
              </a:rPr>
              <a:t>2</a:t>
            </a:r>
            <a:endParaRPr lang="en-US" b="1" kern="0" dirty="0">
              <a:gradFill>
                <a:gsLst>
                  <a:gs pos="0">
                    <a:srgbClr val="FFFFFF"/>
                  </a:gs>
                  <a:gs pos="100000">
                    <a:srgbClr val="FFFFFF"/>
                  </a:gs>
                </a:gsLst>
                <a:lin ang="5400000" scaled="0"/>
              </a:gradFill>
              <a:ea typeface="Segoe UI" pitchFamily="34" charset="0"/>
              <a:cs typeface="Segoe UI" pitchFamily="34" charset="0"/>
            </a:endParaRPr>
          </a:p>
        </p:txBody>
      </p:sp>
      <p:pic>
        <p:nvPicPr>
          <p:cNvPr id="6148" name="Picture 4" descr="Resultado de imagen de swa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4284142" y="5278957"/>
            <a:ext cx="1556144" cy="583554"/>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descr="https://az835927.vo.msecnd.net/sites/iot/Resources/images/WhyIoTCore/Makers.png"/>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54371" b="83167" l="32695" r="45643"/>
                    </a14:imgEffect>
                    <a14:imgEffect>
                      <a14:colorTemperature colorTemp="1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rcRect l="31077" t="50771" r="52738" b="13233"/>
          <a:stretch/>
        </p:blipFill>
        <p:spPr bwMode="auto">
          <a:xfrm>
            <a:off x="846406" y="4253871"/>
            <a:ext cx="818939" cy="818939"/>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descr="Resultado de imagen"/>
          <p:cNvPicPr>
            <a:picLocks noChangeAspect="1" noChangeArrowheads="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0444873" y="4131571"/>
            <a:ext cx="1382786" cy="788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19430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Plain Concepts GO!!! </a:t>
            </a:r>
            <a:r>
              <a:rPr lang="en-US" dirty="0" err="1"/>
              <a:t>Sorteamos</a:t>
            </a:r>
            <a:r>
              <a:rPr lang="en-US" dirty="0"/>
              <a:t> …</a:t>
            </a:r>
          </a:p>
        </p:txBody>
      </p:sp>
      <p:sp>
        <p:nvSpPr>
          <p:cNvPr id="6" name="Text Placeholder 5"/>
          <p:cNvSpPr>
            <a:spLocks noGrp="1"/>
          </p:cNvSpPr>
          <p:nvPr>
            <p:ph type="body" sz="quarter" idx="10"/>
          </p:nvPr>
        </p:nvSpPr>
        <p:spPr>
          <a:xfrm>
            <a:off x="274638" y="1212851"/>
            <a:ext cx="11887200" cy="5478423"/>
          </a:xfrm>
        </p:spPr>
        <p:txBody>
          <a:bodyPr/>
          <a:lstStyle/>
          <a:p>
            <a:r>
              <a:rPr lang="en-US" dirty="0"/>
              <a:t>1 </a:t>
            </a:r>
            <a:r>
              <a:rPr lang="en-US" dirty="0" err="1"/>
              <a:t>Juego</a:t>
            </a:r>
            <a:r>
              <a:rPr lang="en-US" dirty="0"/>
              <a:t> Deus EX</a:t>
            </a:r>
          </a:p>
          <a:p>
            <a:pPr lvl="1"/>
            <a:r>
              <a:rPr lang="en-US"/>
              <a:t>Si </a:t>
            </a:r>
            <a:r>
              <a:rPr lang="en-US" dirty="0"/>
              <a:t>cazas a 5 Plain speakers</a:t>
            </a:r>
          </a:p>
          <a:p>
            <a:pPr lvl="1"/>
            <a:endParaRPr lang="en-US" dirty="0"/>
          </a:p>
          <a:p>
            <a:r>
              <a:rPr lang="en-US" dirty="0"/>
              <a:t>1 </a:t>
            </a:r>
            <a:r>
              <a:rPr lang="en-US" dirty="0" err="1"/>
              <a:t>Curso</a:t>
            </a:r>
            <a:r>
              <a:rPr lang="en-US" dirty="0"/>
              <a:t> desarrollo apps</a:t>
            </a:r>
          </a:p>
          <a:p>
            <a:pPr lvl="1"/>
            <a:r>
              <a:rPr lang="es-ES" dirty="0"/>
              <a:t>Si cazas a nuestro MVP Javier Suárez</a:t>
            </a:r>
            <a:endParaRPr lang="en-US" dirty="0"/>
          </a:p>
          <a:p>
            <a:endParaRPr lang="en-US" dirty="0"/>
          </a:p>
          <a:p>
            <a:endParaRPr lang="en-US" dirty="0"/>
          </a:p>
          <a:p>
            <a:endParaRPr lang="en-US" dirty="0"/>
          </a:p>
          <a:p>
            <a:r>
              <a:rPr lang="en-US" dirty="0"/>
              <a:t>1 </a:t>
            </a:r>
            <a:r>
              <a:rPr lang="en-US" dirty="0" err="1"/>
              <a:t>Dron</a:t>
            </a:r>
            <a:r>
              <a:rPr lang="en-US" dirty="0"/>
              <a:t> con cámara</a:t>
            </a:r>
          </a:p>
          <a:p>
            <a:pPr lvl="1"/>
            <a:r>
              <a:rPr lang="en-US" dirty="0"/>
              <a:t>Si aciertas todas las preguntas del test de nuestro stand         </a:t>
            </a:r>
            <a:r>
              <a:rPr lang="en-US" dirty="0">
                <a:solidFill>
                  <a:srgbClr val="0078D7"/>
                </a:solidFill>
              </a:rPr>
              <a:t>http://plainconceptsgo.azurewebsites.net/</a:t>
            </a:r>
            <a:r>
              <a:rPr lang="en-US" dirty="0"/>
              <a:t>                                                     </a:t>
            </a:r>
          </a:p>
        </p:txBody>
      </p:sp>
      <p:pic>
        <p:nvPicPr>
          <p:cNvPr id="4" name="Imagen 3"/>
          <p:cNvPicPr>
            <a:picLocks noChangeAspect="1"/>
          </p:cNvPicPr>
          <p:nvPr/>
        </p:nvPicPr>
        <p:blipFill>
          <a:blip r:embed="rId3"/>
          <a:stretch>
            <a:fillRect/>
          </a:stretch>
        </p:blipFill>
        <p:spPr>
          <a:xfrm>
            <a:off x="5410201" y="1491910"/>
            <a:ext cx="6751638" cy="3881777"/>
          </a:xfrm>
          <a:prstGeom prst="rect">
            <a:avLst/>
          </a:prstGeom>
        </p:spPr>
      </p:pic>
      <p:pic>
        <p:nvPicPr>
          <p:cNvPr id="3" name="Imagen 2"/>
          <p:cNvPicPr>
            <a:picLocks noChangeAspect="1"/>
          </p:cNvPicPr>
          <p:nvPr/>
        </p:nvPicPr>
        <p:blipFill>
          <a:blip r:embed="rId4"/>
          <a:stretch>
            <a:fillRect/>
          </a:stretch>
        </p:blipFill>
        <p:spPr>
          <a:xfrm>
            <a:off x="2027237" y="3878262"/>
            <a:ext cx="1495425" cy="1495425"/>
          </a:xfrm>
          <a:prstGeom prst="rect">
            <a:avLst/>
          </a:prstGeom>
        </p:spPr>
      </p:pic>
    </p:spTree>
    <p:extLst>
      <p:ext uri="{BB962C8B-B14F-4D97-AF65-F5344CB8AC3E}">
        <p14:creationId xmlns:p14="http://schemas.microsoft.com/office/powerpoint/2010/main" val="30063900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3777" r="-1"/>
          <a:stretch/>
        </p:blipFill>
        <p:spPr>
          <a:xfrm>
            <a:off x="-30163" y="0"/>
            <a:ext cx="5895276" cy="6990292"/>
          </a:xfrm>
          <a:prstGeom prst="rect">
            <a:avLst/>
          </a:prstGeom>
        </p:spPr>
      </p:pic>
      <p:pic>
        <p:nvPicPr>
          <p:cNvPr id="17" name="Picture 16"/>
          <p:cNvPicPr>
            <a:picLocks noChangeAspect="1"/>
          </p:cNvPicPr>
          <p:nvPr/>
        </p:nvPicPr>
        <p:blipFill rotWithShape="1">
          <a:blip r:embed="rId3">
            <a:extLst>
              <a:ext uri="{28A0092B-C50C-407E-A947-70E740481C1C}">
                <a14:useLocalDpi xmlns:a14="http://schemas.microsoft.com/office/drawing/2010/main" val="0"/>
              </a:ext>
            </a:extLst>
          </a:blip>
          <a:srcRect l="-1" r="36776"/>
          <a:stretch/>
        </p:blipFill>
        <p:spPr>
          <a:xfrm>
            <a:off x="5837236" y="4233"/>
            <a:ext cx="6629401" cy="6990292"/>
          </a:xfrm>
          <a:prstGeom prst="rect">
            <a:avLst/>
          </a:prstGeom>
        </p:spPr>
      </p:pic>
      <p:sp>
        <p:nvSpPr>
          <p:cNvPr id="5" name="Rectangle 4"/>
          <p:cNvSpPr/>
          <p:nvPr/>
        </p:nvSpPr>
        <p:spPr bwMode="auto">
          <a:xfrm>
            <a:off x="3551237" y="220661"/>
            <a:ext cx="8686800" cy="3852393"/>
          </a:xfrm>
          <a:prstGeom prst="rect">
            <a:avLst/>
          </a:prstGeom>
          <a:solidFill>
            <a:schemeClr val="bg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p:nvSpPr>
        <p:spPr>
          <a:xfrm>
            <a:off x="3879194" y="525462"/>
            <a:ext cx="8248806" cy="600934"/>
          </a:xfrm>
          <a:prstGeom prst="rect">
            <a:avLst/>
          </a:prstGeom>
        </p:spPr>
        <p:txBody>
          <a:bodyPr wrap="square">
            <a:spAutoFit/>
          </a:bodyPr>
          <a:lstStyle/>
          <a:p>
            <a:pPr lvl="0" defTabSz="932597">
              <a:lnSpc>
                <a:spcPct val="90000"/>
              </a:lnSpc>
              <a:spcAft>
                <a:spcPts val="612"/>
              </a:spcAft>
              <a:defRPr/>
            </a:pPr>
            <a:r>
              <a:rPr lang="es-ES" sz="3672" b="1" kern="0" dirty="0" err="1">
                <a:solidFill>
                  <a:srgbClr val="000000"/>
                </a:solidFill>
                <a:latin typeface="Segoe UI Light"/>
              </a:rPr>
              <a:t>Workflows</a:t>
            </a:r>
            <a:r>
              <a:rPr lang="es-ES" sz="3672" b="1" kern="0" dirty="0">
                <a:solidFill>
                  <a:srgbClr val="000000"/>
                </a:solidFill>
                <a:latin typeface="Segoe UI Light"/>
              </a:rPr>
              <a:t> </a:t>
            </a:r>
            <a:r>
              <a:rPr lang="es-ES" sz="3672" b="1" kern="0" dirty="0" smtClean="0">
                <a:solidFill>
                  <a:srgbClr val="000000"/>
                </a:solidFill>
                <a:latin typeface="Segoe UI Light"/>
              </a:rPr>
              <a:t>en </a:t>
            </a:r>
            <a:r>
              <a:rPr lang="es-ES" sz="3672" b="1" kern="0" dirty="0" err="1" smtClean="0">
                <a:solidFill>
                  <a:srgbClr val="000000"/>
                </a:solidFill>
                <a:latin typeface="Segoe UI Light"/>
              </a:rPr>
              <a:t>WhoAreYou</a:t>
            </a:r>
            <a:r>
              <a:rPr lang="es-ES" sz="3672" b="1" kern="0" dirty="0" smtClean="0">
                <a:solidFill>
                  <a:srgbClr val="000000"/>
                </a:solidFill>
                <a:latin typeface="Segoe UI Light"/>
              </a:rPr>
              <a:t>?</a:t>
            </a:r>
            <a:endParaRPr kumimoji="0" lang="en-US" sz="3672" b="1" i="0" u="none" strike="noStrike" kern="0" cap="none" spc="0" normalizeH="0" baseline="0" noProof="0" dirty="0">
              <a:ln>
                <a:noFill/>
              </a:ln>
              <a:solidFill>
                <a:srgbClr val="000000"/>
              </a:solidFill>
              <a:effectLst/>
              <a:uLnTx/>
              <a:uFillTx/>
              <a:latin typeface="Segoe UI Light"/>
            </a:endParaRPr>
          </a:p>
        </p:txBody>
      </p:sp>
      <p:sp>
        <p:nvSpPr>
          <p:cNvPr id="7" name="TextBox 6"/>
          <p:cNvSpPr txBox="1"/>
          <p:nvPr/>
        </p:nvSpPr>
        <p:spPr>
          <a:xfrm>
            <a:off x="3932235" y="1186383"/>
            <a:ext cx="8105075" cy="2886672"/>
          </a:xfrm>
          <a:prstGeom prst="rect">
            <a:avLst/>
          </a:prstGeom>
          <a:noFill/>
        </p:spPr>
        <p:txBody>
          <a:bodyPr wrap="square" lIns="186521" tIns="149217" rIns="186521" bIns="149217" rtlCol="0">
            <a:spAutoFit/>
          </a:bodyPr>
          <a:lstStyle/>
          <a:p>
            <a:r>
              <a:rPr lang="es-ES" sz="2800" dirty="0" smtClean="0">
                <a:solidFill>
                  <a:srgbClr val="000000"/>
                </a:solidFill>
              </a:rPr>
              <a:t>Flujo </a:t>
            </a:r>
            <a:r>
              <a:rPr lang="es-ES" sz="2800" dirty="0">
                <a:solidFill>
                  <a:srgbClr val="000000"/>
                </a:solidFill>
              </a:rPr>
              <a:t>de administración (dar de alta personas/dispositivos/localizaciones, </a:t>
            </a:r>
            <a:r>
              <a:rPr lang="es-ES" sz="2800" dirty="0" err="1">
                <a:solidFill>
                  <a:srgbClr val="000000"/>
                </a:solidFill>
              </a:rPr>
              <a:t>etc</a:t>
            </a:r>
            <a:r>
              <a:rPr lang="es-ES" sz="2800" dirty="0" smtClean="0">
                <a:solidFill>
                  <a:srgbClr val="000000"/>
                </a:solidFill>
              </a:rPr>
              <a:t>).</a:t>
            </a:r>
            <a:endParaRPr lang="es-ES" sz="2800" dirty="0">
              <a:solidFill>
                <a:srgbClr val="000000"/>
              </a:solidFill>
            </a:endParaRPr>
          </a:p>
          <a:p>
            <a:endParaRPr lang="es-ES" sz="2800" dirty="0" smtClean="0">
              <a:solidFill>
                <a:srgbClr val="000000"/>
              </a:solidFill>
            </a:endParaRPr>
          </a:p>
          <a:p>
            <a:r>
              <a:rPr lang="es-ES" sz="2800" dirty="0" smtClean="0">
                <a:solidFill>
                  <a:srgbClr val="000000"/>
                </a:solidFill>
              </a:rPr>
              <a:t>Acceso </a:t>
            </a:r>
            <a:r>
              <a:rPr lang="es-ES" sz="2800" dirty="0">
                <a:solidFill>
                  <a:srgbClr val="000000"/>
                </a:solidFill>
              </a:rPr>
              <a:t>(desde la </a:t>
            </a:r>
            <a:r>
              <a:rPr lang="es-ES" sz="2800" dirty="0" err="1">
                <a:solidFill>
                  <a:srgbClr val="000000"/>
                </a:solidFill>
              </a:rPr>
              <a:t>Raspberry</a:t>
            </a:r>
            <a:r>
              <a:rPr lang="es-ES" sz="2800" dirty="0">
                <a:solidFill>
                  <a:srgbClr val="000000"/>
                </a:solidFill>
              </a:rPr>
              <a:t> u otro dispositivo) y contar servicios en </a:t>
            </a:r>
            <a:r>
              <a:rPr lang="es-ES" sz="2800" dirty="0" err="1">
                <a:solidFill>
                  <a:srgbClr val="000000"/>
                </a:solidFill>
              </a:rPr>
              <a:t>background</a:t>
            </a:r>
            <a:endParaRPr lang="es-ES" sz="2800" dirty="0">
              <a:solidFill>
                <a:srgbClr val="000000"/>
              </a:solidFill>
            </a:endParaRPr>
          </a:p>
          <a:p>
            <a:endParaRPr lang="en-US" sz="2800" dirty="0">
              <a:solidFill>
                <a:srgbClr val="000000"/>
              </a:solidFill>
            </a:endParaRPr>
          </a:p>
        </p:txBody>
      </p:sp>
    </p:spTree>
    <p:extLst>
      <p:ext uri="{BB962C8B-B14F-4D97-AF65-F5344CB8AC3E}">
        <p14:creationId xmlns:p14="http://schemas.microsoft.com/office/powerpoint/2010/main" val="38658327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Flujo de Acceso (1)</a:t>
            </a:r>
          </a:p>
        </p:txBody>
      </p:sp>
      <p:sp>
        <p:nvSpPr>
          <p:cNvPr id="37" name="Rectangle 36"/>
          <p:cNvSpPr/>
          <p:nvPr/>
        </p:nvSpPr>
        <p:spPr bwMode="auto">
          <a:xfrm>
            <a:off x="769664" y="2283978"/>
            <a:ext cx="2338615" cy="1812388"/>
          </a:xfrm>
          <a:prstGeom prst="rect">
            <a:avLst/>
          </a:prstGeom>
          <a:solidFill>
            <a:srgbClr val="0078D7"/>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IoT </a:t>
            </a:r>
          </a:p>
        </p:txBody>
      </p:sp>
      <p:sp>
        <p:nvSpPr>
          <p:cNvPr id="48" name="Rectangle 47"/>
          <p:cNvSpPr/>
          <p:nvPr/>
        </p:nvSpPr>
        <p:spPr bwMode="auto">
          <a:xfrm>
            <a:off x="9342437" y="2283978"/>
            <a:ext cx="2338615" cy="1812388"/>
          </a:xfrm>
          <a:prstGeom prst="rect">
            <a:avLst/>
          </a:prstGeom>
          <a:solidFill>
            <a:srgbClr val="0078D7"/>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51028" eaLnBrk="1" fontAlgn="base" latinLnBrk="0" hangingPunct="1">
              <a:lnSpc>
                <a:spcPct val="90000"/>
              </a:lnSpc>
              <a:spcBef>
                <a:spcPct val="0"/>
              </a:spcBef>
              <a:spcAft>
                <a:spcPct val="0"/>
              </a:spcAft>
              <a:buClrTx/>
              <a:buSzTx/>
              <a:buFontTx/>
              <a:buNone/>
              <a:tabLst/>
              <a:defRPr/>
            </a:pPr>
            <a:r>
              <a:rPr lang="en-US" sz="2448" kern="0" dirty="0">
                <a:solidFill>
                  <a:srgbClr val="FFFFFF"/>
                </a:solidFill>
                <a:latin typeface="Segoe UI"/>
                <a:ea typeface="Segoe UI" pitchFamily="34" charset="0"/>
                <a:cs typeface="Segoe UI" pitchFamily="34" charset="0"/>
              </a:rPr>
              <a:t>Cognitive</a:t>
            </a:r>
          </a:p>
          <a:p>
            <a:pPr marL="0" marR="0" lvl="0" indent="0" algn="ctr" defTabSz="951028"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Services</a:t>
            </a:r>
          </a:p>
        </p:txBody>
      </p:sp>
      <p:sp>
        <p:nvSpPr>
          <p:cNvPr id="68" name="Rectangle 67"/>
          <p:cNvSpPr/>
          <p:nvPr/>
        </p:nvSpPr>
        <p:spPr bwMode="auto">
          <a:xfrm>
            <a:off x="5050113" y="2297376"/>
            <a:ext cx="2338615" cy="1812388"/>
          </a:xfrm>
          <a:prstGeom prst="rect">
            <a:avLst/>
          </a:prstGeom>
          <a:solidFill>
            <a:srgbClr val="0078D7"/>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51028" eaLnBrk="1" fontAlgn="base" latinLnBrk="0" hangingPunct="1">
              <a:lnSpc>
                <a:spcPct val="90000"/>
              </a:lnSpc>
              <a:spcBef>
                <a:spcPct val="0"/>
              </a:spcBef>
              <a:spcAft>
                <a:spcPct val="0"/>
              </a:spcAft>
              <a:buClrTx/>
              <a:buSzTx/>
              <a:buFontTx/>
              <a:buNone/>
              <a:tabLst/>
              <a:defRPr/>
            </a:pPr>
            <a:r>
              <a:rPr lang="en-US" sz="2448" kern="0" dirty="0">
                <a:solidFill>
                  <a:srgbClr val="FFFFFF"/>
                </a:solidFill>
                <a:latin typeface="Segoe UI"/>
                <a:ea typeface="Segoe UI" pitchFamily="34" charset="0"/>
                <a:cs typeface="Segoe UI" pitchFamily="34" charset="0"/>
              </a:rPr>
              <a:t>WhoAreYou</a:t>
            </a:r>
            <a:endParaRPr kumimoji="0" lang="en-US" sz="244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70" name="Straight Arrow Connector 69"/>
          <p:cNvCxnSpPr/>
          <p:nvPr/>
        </p:nvCxnSpPr>
        <p:spPr>
          <a:xfrm>
            <a:off x="3410652" y="2962050"/>
            <a:ext cx="1325213" cy="42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73" name="Picture 2" descr="Resultado de imagen de user icon"/>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21618" y="1897062"/>
            <a:ext cx="773832" cy="773832"/>
          </a:xfrm>
          <a:prstGeom prst="rect">
            <a:avLst/>
          </a:prstGeom>
          <a:solidFill>
            <a:schemeClr val="bg1"/>
          </a:solidFill>
          <a:extLst/>
        </p:spPr>
      </p:pic>
      <p:cxnSp>
        <p:nvCxnSpPr>
          <p:cNvPr id="77" name="Straight Arrow Connector 76"/>
          <p:cNvCxnSpPr/>
          <p:nvPr/>
        </p:nvCxnSpPr>
        <p:spPr>
          <a:xfrm>
            <a:off x="7691101" y="2954358"/>
            <a:ext cx="1325213" cy="42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579437" y="4400920"/>
            <a:ext cx="3276600" cy="1403461"/>
          </a:xfrm>
          <a:prstGeom prst="rect">
            <a:avLst/>
          </a:prstGeom>
          <a:noFill/>
        </p:spPr>
        <p:txBody>
          <a:bodyPr wrap="square" lIns="182880" tIns="146304" rIns="182880" bIns="146304" rtlCol="0">
            <a:spAutoFit/>
          </a:bodyPr>
          <a:lstStyle/>
          <a:p>
            <a:pPr>
              <a:lnSpc>
                <a:spcPct val="90000"/>
              </a:lnSpc>
              <a:spcAft>
                <a:spcPts val="600"/>
              </a:spcAft>
            </a:pPr>
            <a:r>
              <a:rPr lang="es-ES" sz="2000" dirty="0">
                <a:gradFill>
                  <a:gsLst>
                    <a:gs pos="2917">
                      <a:schemeClr val="tx1"/>
                    </a:gs>
                    <a:gs pos="30000">
                      <a:schemeClr val="tx1"/>
                    </a:gs>
                  </a:gsLst>
                  <a:lin ang="5400000" scaled="0"/>
                </a:gradFill>
              </a:rPr>
              <a:t>El dispositivo detecta un movimiento, hace una foto y se la envía a WhoAreYou </a:t>
            </a:r>
          </a:p>
        </p:txBody>
      </p:sp>
      <p:sp>
        <p:nvSpPr>
          <p:cNvPr id="80" name="TextBox 79"/>
          <p:cNvSpPr txBox="1"/>
          <p:nvPr/>
        </p:nvSpPr>
        <p:spPr>
          <a:xfrm>
            <a:off x="4816323" y="4497717"/>
            <a:ext cx="3306914" cy="1735860"/>
          </a:xfrm>
          <a:prstGeom prst="rect">
            <a:avLst/>
          </a:prstGeom>
          <a:noFill/>
        </p:spPr>
        <p:txBody>
          <a:bodyPr wrap="square" lIns="182880" tIns="146304" rIns="182880" bIns="146304" rtlCol="0">
            <a:spAutoFit/>
          </a:bodyPr>
          <a:lstStyle/>
          <a:p>
            <a:pPr>
              <a:lnSpc>
                <a:spcPct val="90000"/>
              </a:lnSpc>
              <a:spcAft>
                <a:spcPts val="600"/>
              </a:spcAft>
            </a:pPr>
            <a:r>
              <a:rPr lang="es-ES" sz="2000" dirty="0">
                <a:gradFill>
                  <a:gsLst>
                    <a:gs pos="2917">
                      <a:schemeClr val="tx1"/>
                    </a:gs>
                    <a:gs pos="30000">
                      <a:schemeClr val="tx1"/>
                    </a:gs>
                  </a:gsLst>
                  <a:lin ang="5400000" scaled="0"/>
                </a:gradFill>
              </a:rPr>
              <a:t>El sistema lo procesa</a:t>
            </a:r>
            <a:r>
              <a:rPr lang="es-ES" sz="2400" dirty="0">
                <a:gradFill>
                  <a:gsLst>
                    <a:gs pos="2917">
                      <a:schemeClr val="tx1"/>
                    </a:gs>
                    <a:gs pos="30000">
                      <a:schemeClr val="tx1"/>
                    </a:gs>
                  </a:gsLst>
                  <a:lin ang="5400000" scaled="0"/>
                </a:gradFill>
              </a:rPr>
              <a:t>, </a:t>
            </a:r>
            <a:r>
              <a:rPr lang="es-ES" sz="2000" dirty="0">
                <a:gradFill>
                  <a:gsLst>
                    <a:gs pos="2917">
                      <a:schemeClr val="tx1"/>
                    </a:gs>
                    <a:gs pos="30000">
                      <a:schemeClr val="tx1"/>
                    </a:gs>
                  </a:gsLst>
                  <a:lin ang="5400000" scaled="0"/>
                </a:gradFill>
              </a:rPr>
              <a:t>almacena la foto en la nube y le pasa la información a </a:t>
            </a:r>
            <a:r>
              <a:rPr lang="es-ES" sz="2000" dirty="0" err="1">
                <a:gradFill>
                  <a:gsLst>
                    <a:gs pos="2917">
                      <a:schemeClr val="tx1"/>
                    </a:gs>
                    <a:gs pos="30000">
                      <a:schemeClr val="tx1"/>
                    </a:gs>
                  </a:gsLst>
                  <a:lin ang="5400000" scaled="0"/>
                </a:gradFill>
              </a:rPr>
              <a:t>Cognitive</a:t>
            </a:r>
            <a:r>
              <a:rPr lang="es-ES" sz="2000" dirty="0">
                <a:gradFill>
                  <a:gsLst>
                    <a:gs pos="2917">
                      <a:schemeClr val="tx1"/>
                    </a:gs>
                    <a:gs pos="30000">
                      <a:schemeClr val="tx1"/>
                    </a:gs>
                  </a:gsLst>
                  <a:lin ang="5400000" scaled="0"/>
                </a:gradFill>
              </a:rPr>
              <a:t> </a:t>
            </a:r>
            <a:r>
              <a:rPr lang="es-ES" sz="2000" dirty="0" err="1">
                <a:gradFill>
                  <a:gsLst>
                    <a:gs pos="2917">
                      <a:schemeClr val="tx1"/>
                    </a:gs>
                    <a:gs pos="30000">
                      <a:schemeClr val="tx1"/>
                    </a:gs>
                  </a:gsLst>
                  <a:lin ang="5400000" scaled="0"/>
                </a:gradFill>
              </a:rPr>
              <a:t>Services</a:t>
            </a:r>
            <a:r>
              <a:rPr lang="es-ES" sz="2000" dirty="0">
                <a:gradFill>
                  <a:gsLst>
                    <a:gs pos="2917">
                      <a:schemeClr val="tx1"/>
                    </a:gs>
                    <a:gs pos="30000">
                      <a:schemeClr val="tx1"/>
                    </a:gs>
                  </a:gsLst>
                  <a:lin ang="5400000" scaled="0"/>
                </a:gradFill>
              </a:rPr>
              <a:t> </a:t>
            </a:r>
            <a:endParaRPr lang="es-ES" sz="2400" dirty="0">
              <a:gradFill>
                <a:gsLst>
                  <a:gs pos="2917">
                    <a:schemeClr val="tx1"/>
                  </a:gs>
                  <a:gs pos="30000">
                    <a:schemeClr val="tx1"/>
                  </a:gs>
                </a:gsLst>
                <a:lin ang="5400000" scaled="0"/>
              </a:gradFill>
            </a:endParaRPr>
          </a:p>
        </p:txBody>
      </p:sp>
      <p:pic>
        <p:nvPicPr>
          <p:cNvPr id="81" name="Picture 2" descr="Resultado de imagen de user icon"/>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18628" y="1897062"/>
            <a:ext cx="773832" cy="773832"/>
          </a:xfrm>
          <a:prstGeom prst="rect">
            <a:avLst/>
          </a:prstGeom>
          <a:solidFill>
            <a:schemeClr val="bg1"/>
          </a:solidFill>
          <a:extLst/>
        </p:spPr>
      </p:pic>
      <p:sp>
        <p:nvSpPr>
          <p:cNvPr id="83" name="TextBox 82"/>
          <p:cNvSpPr txBox="1"/>
          <p:nvPr/>
        </p:nvSpPr>
        <p:spPr>
          <a:xfrm>
            <a:off x="9129561" y="4474786"/>
            <a:ext cx="2727476" cy="1403461"/>
          </a:xfrm>
          <a:prstGeom prst="rect">
            <a:avLst/>
          </a:prstGeom>
          <a:noFill/>
        </p:spPr>
        <p:txBody>
          <a:bodyPr wrap="square" lIns="182880" tIns="146304" rIns="182880" bIns="146304" rtlCol="0">
            <a:spAutoFit/>
          </a:bodyPr>
          <a:lstStyle/>
          <a:p>
            <a:pPr>
              <a:lnSpc>
                <a:spcPct val="90000"/>
              </a:lnSpc>
              <a:spcAft>
                <a:spcPts val="600"/>
              </a:spcAft>
            </a:pPr>
            <a:r>
              <a:rPr lang="es-ES" sz="2000" dirty="0" smtClean="0">
                <a:gradFill>
                  <a:gsLst>
                    <a:gs pos="2917">
                      <a:schemeClr val="tx1"/>
                    </a:gs>
                    <a:gs pos="30000">
                      <a:schemeClr val="tx1"/>
                    </a:gs>
                  </a:gsLst>
                  <a:lin ang="5400000" scaled="0"/>
                </a:gradFill>
              </a:rPr>
              <a:t>Se verifica </a:t>
            </a:r>
            <a:r>
              <a:rPr lang="es-ES" sz="2000" dirty="0">
                <a:gradFill>
                  <a:gsLst>
                    <a:gs pos="2917">
                      <a:schemeClr val="tx1"/>
                    </a:gs>
                    <a:gs pos="30000">
                      <a:schemeClr val="tx1"/>
                    </a:gs>
                  </a:gsLst>
                  <a:lin ang="5400000" scaled="0"/>
                </a:gradFill>
              </a:rPr>
              <a:t>si esa cara pertenece a </a:t>
            </a:r>
            <a:r>
              <a:rPr lang="es-ES" sz="2000" dirty="0" smtClean="0">
                <a:gradFill>
                  <a:gsLst>
                    <a:gs pos="2917">
                      <a:schemeClr val="tx1"/>
                    </a:gs>
                    <a:gs pos="30000">
                      <a:schemeClr val="tx1"/>
                    </a:gs>
                  </a:gsLst>
                  <a:lin ang="5400000" scaled="0"/>
                </a:gradFill>
              </a:rPr>
              <a:t>alguna persona de la organización</a:t>
            </a:r>
            <a:endParaRPr lang="es-E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178594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Flujo de Acceso (2)</a:t>
            </a:r>
          </a:p>
        </p:txBody>
      </p:sp>
      <p:sp>
        <p:nvSpPr>
          <p:cNvPr id="48" name="Rectangle 47"/>
          <p:cNvSpPr/>
          <p:nvPr/>
        </p:nvSpPr>
        <p:spPr bwMode="auto">
          <a:xfrm>
            <a:off x="9342437" y="2278062"/>
            <a:ext cx="2338615" cy="1812388"/>
          </a:xfrm>
          <a:prstGeom prst="rect">
            <a:avLst/>
          </a:prstGeom>
          <a:solidFill>
            <a:srgbClr val="0078D7"/>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51028" eaLnBrk="1" fontAlgn="base" latinLnBrk="0" hangingPunct="1">
              <a:lnSpc>
                <a:spcPct val="90000"/>
              </a:lnSpc>
              <a:spcBef>
                <a:spcPct val="0"/>
              </a:spcBef>
              <a:spcAft>
                <a:spcPct val="0"/>
              </a:spcAft>
              <a:buClrTx/>
              <a:buSzTx/>
              <a:buFontTx/>
              <a:buNone/>
              <a:tabLst/>
              <a:defRPr/>
            </a:pPr>
            <a:r>
              <a:rPr lang="en-US" sz="2448" kern="0" dirty="0">
                <a:solidFill>
                  <a:srgbClr val="FFFFFF"/>
                </a:solidFill>
                <a:latin typeface="Segoe UI"/>
                <a:ea typeface="Segoe UI" pitchFamily="34" charset="0"/>
                <a:cs typeface="Segoe UI" pitchFamily="34" charset="0"/>
              </a:rPr>
              <a:t>Cognitive</a:t>
            </a:r>
          </a:p>
          <a:p>
            <a:pPr marL="0" marR="0" lvl="0" indent="0" algn="ctr" defTabSz="951028"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Services</a:t>
            </a:r>
          </a:p>
        </p:txBody>
      </p:sp>
      <p:sp>
        <p:nvSpPr>
          <p:cNvPr id="83" name="TextBox 82"/>
          <p:cNvSpPr txBox="1"/>
          <p:nvPr/>
        </p:nvSpPr>
        <p:spPr>
          <a:xfrm>
            <a:off x="9129561" y="4487862"/>
            <a:ext cx="2727476" cy="1403461"/>
          </a:xfrm>
          <a:prstGeom prst="rect">
            <a:avLst/>
          </a:prstGeom>
          <a:noFill/>
        </p:spPr>
        <p:txBody>
          <a:bodyPr wrap="square" lIns="182880" tIns="146304" rIns="182880" bIns="146304" rtlCol="0">
            <a:spAutoFit/>
          </a:bodyPr>
          <a:lstStyle/>
          <a:p>
            <a:pPr>
              <a:lnSpc>
                <a:spcPct val="90000"/>
              </a:lnSpc>
              <a:spcAft>
                <a:spcPts val="600"/>
              </a:spcAft>
            </a:pPr>
            <a:r>
              <a:rPr lang="es-ES" sz="2000" dirty="0">
                <a:gradFill>
                  <a:gsLst>
                    <a:gs pos="2917">
                      <a:schemeClr val="tx1"/>
                    </a:gs>
                    <a:gs pos="30000">
                      <a:schemeClr val="tx1"/>
                    </a:gs>
                  </a:gsLst>
                  <a:lin ang="5400000" scaled="0"/>
                </a:gradFill>
              </a:rPr>
              <a:t>Encuentra un resultado y se lo devuelve a nuestro sistema</a:t>
            </a:r>
            <a:endParaRPr lang="es-ES" sz="2400" dirty="0">
              <a:gradFill>
                <a:gsLst>
                  <a:gs pos="2917">
                    <a:schemeClr val="tx1"/>
                  </a:gs>
                  <a:gs pos="30000">
                    <a:schemeClr val="tx1"/>
                  </a:gs>
                </a:gsLst>
                <a:lin ang="5400000" scaled="0"/>
              </a:gradFill>
            </a:endParaRPr>
          </a:p>
        </p:txBody>
      </p:sp>
      <p:cxnSp>
        <p:nvCxnSpPr>
          <p:cNvPr id="4" name="Straight Arrow Connector 3"/>
          <p:cNvCxnSpPr/>
          <p:nvPr/>
        </p:nvCxnSpPr>
        <p:spPr>
          <a:xfrm flipH="1" flipV="1">
            <a:off x="3475037" y="2956134"/>
            <a:ext cx="5578324" cy="4083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stretch>
            <a:fillRect/>
          </a:stretch>
        </p:blipFill>
        <p:spPr>
          <a:xfrm>
            <a:off x="3656922" y="3195770"/>
            <a:ext cx="5415044" cy="916392"/>
          </a:xfrm>
          <a:prstGeom prst="rect">
            <a:avLst/>
          </a:prstGeom>
        </p:spPr>
      </p:pic>
      <p:sp>
        <p:nvSpPr>
          <p:cNvPr id="22" name="Rectangle 21"/>
          <p:cNvSpPr/>
          <p:nvPr/>
        </p:nvSpPr>
        <p:spPr bwMode="auto">
          <a:xfrm>
            <a:off x="769664" y="2283978"/>
            <a:ext cx="2338615" cy="1812388"/>
          </a:xfrm>
          <a:prstGeom prst="rect">
            <a:avLst/>
          </a:prstGeom>
          <a:solidFill>
            <a:srgbClr val="0078D7"/>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51028" eaLnBrk="1" fontAlgn="base" latinLnBrk="0" hangingPunct="1">
              <a:lnSpc>
                <a:spcPct val="90000"/>
              </a:lnSpc>
              <a:spcBef>
                <a:spcPct val="0"/>
              </a:spcBef>
              <a:spcAft>
                <a:spcPct val="0"/>
              </a:spcAft>
              <a:buClrTx/>
              <a:buSzTx/>
              <a:buFontTx/>
              <a:buNone/>
              <a:tabLst/>
              <a:defRPr/>
            </a:pPr>
            <a:r>
              <a:rPr lang="en-US" sz="2448" kern="0" dirty="0">
                <a:solidFill>
                  <a:schemeClr val="bg1"/>
                </a:solidFill>
                <a:latin typeface="Segoe UI"/>
                <a:ea typeface="Segoe UI" pitchFamily="34" charset="0"/>
                <a:cs typeface="Segoe UI" pitchFamily="34" charset="0"/>
              </a:rPr>
              <a:t>WhoAreYou</a:t>
            </a:r>
            <a:r>
              <a:rPr kumimoji="0" lang="en-US" sz="2448"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 </a:t>
            </a:r>
          </a:p>
        </p:txBody>
      </p:sp>
      <p:sp>
        <p:nvSpPr>
          <p:cNvPr id="23" name="TextBox 22"/>
          <p:cNvSpPr txBox="1"/>
          <p:nvPr/>
        </p:nvSpPr>
        <p:spPr>
          <a:xfrm>
            <a:off x="579437" y="4400920"/>
            <a:ext cx="4343400" cy="2034403"/>
          </a:xfrm>
          <a:prstGeom prst="rect">
            <a:avLst/>
          </a:prstGeom>
          <a:noFill/>
        </p:spPr>
        <p:txBody>
          <a:bodyPr wrap="square" lIns="182880" tIns="146304" rIns="182880" bIns="146304" rtlCol="0">
            <a:spAutoFit/>
          </a:bodyPr>
          <a:lstStyle/>
          <a:p>
            <a:pPr>
              <a:lnSpc>
                <a:spcPct val="90000"/>
              </a:lnSpc>
              <a:spcAft>
                <a:spcPts val="600"/>
              </a:spcAft>
            </a:pPr>
            <a:r>
              <a:rPr lang="es-ES" sz="2000" dirty="0">
                <a:gradFill>
                  <a:gsLst>
                    <a:gs pos="2917">
                      <a:schemeClr val="tx1"/>
                    </a:gs>
                    <a:gs pos="30000">
                      <a:schemeClr val="tx1"/>
                    </a:gs>
                  </a:gsLst>
                  <a:lin ang="5400000" scaled="0"/>
                </a:gradFill>
              </a:rPr>
              <a:t>Con la clave recibida se busca en la base de datos la persona correspondiente.</a:t>
            </a:r>
          </a:p>
          <a:p>
            <a:pPr>
              <a:lnSpc>
                <a:spcPct val="90000"/>
              </a:lnSpc>
              <a:spcAft>
                <a:spcPts val="600"/>
              </a:spcAft>
            </a:pPr>
            <a:r>
              <a:rPr lang="es-ES" sz="2000" dirty="0">
                <a:gradFill>
                  <a:gsLst>
                    <a:gs pos="2917">
                      <a:schemeClr val="tx1"/>
                    </a:gs>
                    <a:gs pos="30000">
                      <a:schemeClr val="tx1"/>
                    </a:gs>
                  </a:gsLst>
                  <a:lin ang="5400000" scaled="0"/>
                </a:gradFill>
              </a:rPr>
              <a:t>S</a:t>
            </a:r>
            <a:r>
              <a:rPr lang="es-ES" sz="2000" dirty="0" smtClean="0">
                <a:gradFill>
                  <a:gsLst>
                    <a:gs pos="2917">
                      <a:schemeClr val="tx1"/>
                    </a:gs>
                    <a:gs pos="30000">
                      <a:schemeClr val="tx1"/>
                    </a:gs>
                  </a:gsLst>
                  <a:lin ang="5400000" scaled="0"/>
                </a:gradFill>
              </a:rPr>
              <a:t>e </a:t>
            </a:r>
            <a:r>
              <a:rPr lang="es-ES" sz="2000" dirty="0">
                <a:gradFill>
                  <a:gsLst>
                    <a:gs pos="2917">
                      <a:schemeClr val="tx1"/>
                    </a:gs>
                    <a:gs pos="30000">
                      <a:schemeClr val="tx1"/>
                    </a:gs>
                  </a:gsLst>
                  <a:lin ang="5400000" scaled="0"/>
                </a:gradFill>
              </a:rPr>
              <a:t>pone el marcha el sistema de creación de históricos y de emociones.</a:t>
            </a:r>
            <a:endParaRPr lang="es-E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413561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Flujo de Acceso (3)</a:t>
            </a:r>
          </a:p>
        </p:txBody>
      </p:sp>
      <p:sp>
        <p:nvSpPr>
          <p:cNvPr id="9" name="Rectangle 8"/>
          <p:cNvSpPr/>
          <p:nvPr/>
        </p:nvSpPr>
        <p:spPr bwMode="auto">
          <a:xfrm>
            <a:off x="9342437" y="2278062"/>
            <a:ext cx="2338615" cy="1812388"/>
          </a:xfrm>
          <a:prstGeom prst="rect">
            <a:avLst/>
          </a:prstGeom>
          <a:solidFill>
            <a:srgbClr val="0078D7"/>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51028" eaLnBrk="1" fontAlgn="base" latinLnBrk="0" hangingPunct="1">
              <a:lnSpc>
                <a:spcPct val="90000"/>
              </a:lnSpc>
              <a:spcBef>
                <a:spcPct val="0"/>
              </a:spcBef>
              <a:spcAft>
                <a:spcPct val="0"/>
              </a:spcAft>
              <a:buClrTx/>
              <a:buSzTx/>
              <a:buFontTx/>
              <a:buNone/>
              <a:tabLst/>
              <a:defRPr/>
            </a:pPr>
            <a:r>
              <a:rPr lang="en-US" sz="2448" kern="0" dirty="0">
                <a:solidFill>
                  <a:srgbClr val="FFFFFF"/>
                </a:solidFill>
                <a:latin typeface="Segoe UI"/>
                <a:ea typeface="Segoe UI" pitchFamily="34" charset="0"/>
                <a:cs typeface="Segoe UI" pitchFamily="34" charset="0"/>
              </a:rPr>
              <a:t>WhoAreYou</a:t>
            </a:r>
            <a:endParaRPr kumimoji="0" lang="en-US" sz="244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 name="TextBox 9"/>
          <p:cNvSpPr txBox="1"/>
          <p:nvPr/>
        </p:nvSpPr>
        <p:spPr>
          <a:xfrm>
            <a:off x="9129561" y="4487862"/>
            <a:ext cx="2727476" cy="1403461"/>
          </a:xfrm>
          <a:prstGeom prst="rect">
            <a:avLst/>
          </a:prstGeom>
          <a:noFill/>
        </p:spPr>
        <p:txBody>
          <a:bodyPr wrap="square" lIns="182880" tIns="146304" rIns="182880" bIns="146304" rtlCol="0">
            <a:spAutoFit/>
          </a:bodyPr>
          <a:lstStyle/>
          <a:p>
            <a:pPr>
              <a:lnSpc>
                <a:spcPct val="90000"/>
              </a:lnSpc>
              <a:spcAft>
                <a:spcPts val="600"/>
              </a:spcAft>
            </a:pPr>
            <a:r>
              <a:rPr lang="es-ES" sz="2000" dirty="0">
                <a:gradFill>
                  <a:gsLst>
                    <a:gs pos="2917">
                      <a:schemeClr val="tx1"/>
                    </a:gs>
                    <a:gs pos="30000">
                      <a:schemeClr val="tx1"/>
                    </a:gs>
                  </a:gsLst>
                  <a:lin ang="5400000" scaled="0"/>
                </a:gradFill>
              </a:rPr>
              <a:t>Devuelve la información de la persona con los datos enriquecidos</a:t>
            </a:r>
            <a:endParaRPr lang="es-ES" sz="2400" dirty="0">
              <a:gradFill>
                <a:gsLst>
                  <a:gs pos="2917">
                    <a:schemeClr val="tx1"/>
                  </a:gs>
                  <a:gs pos="30000">
                    <a:schemeClr val="tx1"/>
                  </a:gs>
                </a:gsLst>
                <a:lin ang="5400000" scaled="0"/>
              </a:gradFill>
            </a:endParaRPr>
          </a:p>
        </p:txBody>
      </p:sp>
      <p:sp>
        <p:nvSpPr>
          <p:cNvPr id="11" name="Rectangle 10"/>
          <p:cNvSpPr/>
          <p:nvPr/>
        </p:nvSpPr>
        <p:spPr bwMode="auto">
          <a:xfrm>
            <a:off x="769664" y="2283978"/>
            <a:ext cx="2338615" cy="1812388"/>
          </a:xfrm>
          <a:prstGeom prst="rect">
            <a:avLst/>
          </a:prstGeom>
          <a:solidFill>
            <a:srgbClr val="0078D7"/>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51028" eaLnBrk="1" fontAlgn="base" latinLnBrk="0" hangingPunct="1">
              <a:lnSpc>
                <a:spcPct val="90000"/>
              </a:lnSpc>
              <a:spcBef>
                <a:spcPct val="0"/>
              </a:spcBef>
              <a:spcAft>
                <a:spcPct val="0"/>
              </a:spcAft>
              <a:buClrTx/>
              <a:buSzTx/>
              <a:buFontTx/>
              <a:buNone/>
              <a:tabLst/>
              <a:defRPr/>
            </a:pPr>
            <a:r>
              <a:rPr lang="en-US" sz="2448" kern="0" dirty="0">
                <a:solidFill>
                  <a:schemeClr val="bg1"/>
                </a:solidFill>
                <a:latin typeface="Segoe UI"/>
                <a:ea typeface="Segoe UI" pitchFamily="34" charset="0"/>
                <a:cs typeface="Segoe UI" pitchFamily="34" charset="0"/>
              </a:rPr>
              <a:t>IoT</a:t>
            </a:r>
            <a:r>
              <a:rPr kumimoji="0" lang="en-US" sz="2448"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 </a:t>
            </a:r>
          </a:p>
        </p:txBody>
      </p:sp>
      <p:sp>
        <p:nvSpPr>
          <p:cNvPr id="12" name="TextBox 11"/>
          <p:cNvSpPr txBox="1"/>
          <p:nvPr/>
        </p:nvSpPr>
        <p:spPr>
          <a:xfrm>
            <a:off x="579437" y="4400920"/>
            <a:ext cx="2819400" cy="1126462"/>
          </a:xfrm>
          <a:prstGeom prst="rect">
            <a:avLst/>
          </a:prstGeom>
          <a:noFill/>
        </p:spPr>
        <p:txBody>
          <a:bodyPr wrap="square" lIns="182880" tIns="146304" rIns="182880" bIns="146304" rtlCol="0">
            <a:spAutoFit/>
          </a:bodyPr>
          <a:lstStyle/>
          <a:p>
            <a:pPr>
              <a:lnSpc>
                <a:spcPct val="90000"/>
              </a:lnSpc>
              <a:spcAft>
                <a:spcPts val="600"/>
              </a:spcAft>
            </a:pPr>
            <a:r>
              <a:rPr lang="es-ES" sz="2000" dirty="0">
                <a:gradFill>
                  <a:gsLst>
                    <a:gs pos="2917">
                      <a:schemeClr val="tx1"/>
                    </a:gs>
                    <a:gs pos="30000">
                      <a:schemeClr val="tx1"/>
                    </a:gs>
                  </a:gsLst>
                  <a:lin ang="5400000" scaled="0"/>
                </a:gradFill>
              </a:rPr>
              <a:t>Recibe la respuesta y habilita el </a:t>
            </a:r>
            <a:r>
              <a:rPr lang="es-ES" sz="2000" dirty="0" smtClean="0">
                <a:gradFill>
                  <a:gsLst>
                    <a:gs pos="2917">
                      <a:schemeClr val="tx1"/>
                    </a:gs>
                    <a:gs pos="30000">
                      <a:schemeClr val="tx1"/>
                    </a:gs>
                  </a:gsLst>
                  <a:lin ang="5400000" scaled="0"/>
                </a:gradFill>
              </a:rPr>
              <a:t>acceso si es positiva</a:t>
            </a:r>
            <a:endParaRPr lang="es-ES" sz="2400" dirty="0">
              <a:gradFill>
                <a:gsLst>
                  <a:gs pos="2917">
                    <a:schemeClr val="tx1"/>
                  </a:gs>
                  <a:gs pos="30000">
                    <a:schemeClr val="tx1"/>
                  </a:gs>
                </a:gsLst>
                <a:lin ang="5400000" scaled="0"/>
              </a:gradFill>
            </a:endParaRPr>
          </a:p>
        </p:txBody>
      </p:sp>
      <p:cxnSp>
        <p:nvCxnSpPr>
          <p:cNvPr id="13" name="Straight Arrow Connector 12"/>
          <p:cNvCxnSpPr/>
          <p:nvPr/>
        </p:nvCxnSpPr>
        <p:spPr>
          <a:xfrm flipH="1">
            <a:off x="3628621" y="3954462"/>
            <a:ext cx="51816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3"/>
          <a:stretch>
            <a:fillRect/>
          </a:stretch>
        </p:blipFill>
        <p:spPr>
          <a:xfrm>
            <a:off x="4520383" y="1736909"/>
            <a:ext cx="3409950" cy="2124075"/>
          </a:xfrm>
          <a:prstGeom prst="rect">
            <a:avLst/>
          </a:prstGeom>
        </p:spPr>
      </p:pic>
    </p:spTree>
    <p:extLst>
      <p:ext uri="{BB962C8B-B14F-4D97-AF65-F5344CB8AC3E}">
        <p14:creationId xmlns:p14="http://schemas.microsoft.com/office/powerpoint/2010/main" val="30683044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Esquemáticos de conexión (</a:t>
            </a:r>
            <a:r>
              <a:rPr lang="es-ES" dirty="0" err="1"/>
              <a:t>IoT</a:t>
            </a:r>
            <a:r>
              <a:rPr lang="es-ES" dirty="0"/>
              <a:t>)</a:t>
            </a:r>
          </a:p>
        </p:txBody>
      </p:sp>
      <p:grpSp>
        <p:nvGrpSpPr>
          <p:cNvPr id="11" name="Group 10"/>
          <p:cNvGrpSpPr/>
          <p:nvPr/>
        </p:nvGrpSpPr>
        <p:grpSpPr>
          <a:xfrm>
            <a:off x="1838513" y="1439862"/>
            <a:ext cx="8761816" cy="5067606"/>
            <a:chOff x="1838513" y="1439862"/>
            <a:chExt cx="8761816" cy="5067606"/>
          </a:xfrm>
        </p:grpSpPr>
        <p:grpSp>
          <p:nvGrpSpPr>
            <p:cNvPr id="8" name="Group 7"/>
            <p:cNvGrpSpPr/>
            <p:nvPr/>
          </p:nvGrpSpPr>
          <p:grpSpPr>
            <a:xfrm>
              <a:off x="1838513" y="1439862"/>
              <a:ext cx="8761816" cy="5067606"/>
              <a:chOff x="2028421" y="1212849"/>
              <a:chExt cx="8761816" cy="5067606"/>
            </a:xfrm>
          </p:grpSpPr>
          <p:pic>
            <p:nvPicPr>
              <p:cNvPr id="4" name="Picture 3"/>
              <p:cNvPicPr>
                <a:picLocks noChangeAspect="1"/>
              </p:cNvPicPr>
              <p:nvPr/>
            </p:nvPicPr>
            <p:blipFill>
              <a:blip r:embed="rId3">
                <a:clrChange>
                  <a:clrFrom>
                    <a:srgbClr val="8C8C8C"/>
                  </a:clrFrom>
                  <a:clrTo>
                    <a:srgbClr val="8C8C8C">
                      <a:alpha val="0"/>
                    </a:srgbClr>
                  </a:clrTo>
                </a:clrChange>
                <a:extLst>
                  <a:ext uri="{28A0092B-C50C-407E-A947-70E740481C1C}">
                    <a14:useLocalDpi xmlns:a14="http://schemas.microsoft.com/office/drawing/2010/main" val="0"/>
                  </a:ext>
                </a:extLst>
              </a:blip>
              <a:stretch>
                <a:fillRect/>
              </a:stretch>
            </p:blipFill>
            <p:spPr>
              <a:xfrm>
                <a:off x="2028421" y="1212849"/>
                <a:ext cx="8382000" cy="5067606"/>
              </a:xfrm>
              <a:prstGeom prst="rect">
                <a:avLst/>
              </a:prstGeom>
            </p:spPr>
          </p:pic>
          <p:sp>
            <p:nvSpPr>
              <p:cNvPr id="5" name="TextBox 4"/>
              <p:cNvSpPr txBox="1"/>
              <p:nvPr/>
            </p:nvSpPr>
            <p:spPr>
              <a:xfrm>
                <a:off x="2255837" y="1212849"/>
                <a:ext cx="2324482" cy="627864"/>
              </a:xfrm>
              <a:prstGeom prst="rect">
                <a:avLst/>
              </a:prstGeom>
              <a:noFill/>
            </p:spPr>
            <p:txBody>
              <a:bodyPr wrap="none" lIns="182880" tIns="146304" rIns="182880" bIns="146304" rtlCol="0">
                <a:spAutoFit/>
              </a:bodyPr>
              <a:lstStyle/>
              <a:p>
                <a:pPr>
                  <a:lnSpc>
                    <a:spcPct val="90000"/>
                  </a:lnSpc>
                  <a:spcAft>
                    <a:spcPts val="600"/>
                  </a:spcAft>
                </a:pPr>
                <a:r>
                  <a:rPr lang="es-ES" sz="2400" dirty="0" err="1" smtClean="0">
                    <a:gradFill>
                      <a:gsLst>
                        <a:gs pos="2917">
                          <a:schemeClr val="tx1"/>
                        </a:gs>
                        <a:gs pos="30000">
                          <a:schemeClr val="tx1"/>
                        </a:gs>
                      </a:gsLst>
                      <a:lin ang="5400000" scaled="0"/>
                    </a:gradFill>
                  </a:rPr>
                  <a:t>Raspberry</a:t>
                </a:r>
                <a:r>
                  <a:rPr lang="es-ES" sz="2400" dirty="0" smtClean="0">
                    <a:gradFill>
                      <a:gsLst>
                        <a:gs pos="2917">
                          <a:schemeClr val="tx1"/>
                        </a:gs>
                        <a:gs pos="30000">
                          <a:schemeClr val="tx1"/>
                        </a:gs>
                      </a:gsLst>
                      <a:lin ang="5400000" scaled="0"/>
                    </a:gradFill>
                  </a:rPr>
                  <a:t> Pi 2</a:t>
                </a:r>
              </a:p>
            </p:txBody>
          </p:sp>
          <p:sp>
            <p:nvSpPr>
              <p:cNvPr id="6" name="TextBox 5"/>
              <p:cNvSpPr txBox="1"/>
              <p:nvPr/>
            </p:nvSpPr>
            <p:spPr>
              <a:xfrm>
                <a:off x="5684837" y="5478462"/>
                <a:ext cx="2039661" cy="627864"/>
              </a:xfrm>
              <a:prstGeom prst="rect">
                <a:avLst/>
              </a:prstGeom>
              <a:noFill/>
            </p:spPr>
            <p:txBody>
              <a:bodyPr wrap="none" lIns="182880" tIns="146304" rIns="182880" bIns="146304" rtlCol="0">
                <a:spAutoFit/>
              </a:bodyPr>
              <a:lstStyle/>
              <a:p>
                <a:pPr>
                  <a:lnSpc>
                    <a:spcPct val="90000"/>
                  </a:lnSpc>
                  <a:spcAft>
                    <a:spcPts val="600"/>
                  </a:spcAft>
                </a:pPr>
                <a:r>
                  <a:rPr lang="es-ES" sz="2400" dirty="0" smtClean="0">
                    <a:gradFill>
                      <a:gsLst>
                        <a:gs pos="2917">
                          <a:schemeClr val="tx1"/>
                        </a:gs>
                        <a:gs pos="30000">
                          <a:schemeClr val="tx1"/>
                        </a:gs>
                      </a:gsLst>
                      <a:lin ang="5400000" scaled="0"/>
                    </a:gradFill>
                  </a:rPr>
                  <a:t>Cámara USB</a:t>
                </a:r>
              </a:p>
            </p:txBody>
          </p:sp>
          <p:sp>
            <p:nvSpPr>
              <p:cNvPr id="7" name="TextBox 6"/>
              <p:cNvSpPr txBox="1"/>
              <p:nvPr/>
            </p:nvSpPr>
            <p:spPr>
              <a:xfrm>
                <a:off x="8732837" y="2659062"/>
                <a:ext cx="2057400" cy="960263"/>
              </a:xfrm>
              <a:prstGeom prst="rect">
                <a:avLst/>
              </a:prstGeom>
              <a:noFill/>
            </p:spPr>
            <p:txBody>
              <a:bodyPr wrap="square" lIns="182880" tIns="146304" rIns="182880" bIns="146304" rtlCol="0">
                <a:spAutoFit/>
              </a:bodyPr>
              <a:lstStyle/>
              <a:p>
                <a:pPr>
                  <a:lnSpc>
                    <a:spcPct val="90000"/>
                  </a:lnSpc>
                  <a:spcAft>
                    <a:spcPts val="600"/>
                  </a:spcAft>
                </a:pPr>
                <a:r>
                  <a:rPr lang="es-ES" sz="2400" dirty="0" smtClean="0">
                    <a:gradFill>
                      <a:gsLst>
                        <a:gs pos="2917">
                          <a:schemeClr val="tx1"/>
                        </a:gs>
                        <a:gs pos="30000">
                          <a:schemeClr val="tx1"/>
                        </a:gs>
                      </a:gsLst>
                      <a:lin ang="5400000" scaled="0"/>
                    </a:gradFill>
                  </a:rPr>
                  <a:t>Sensor de movimiento</a:t>
                </a:r>
              </a:p>
            </p:txBody>
          </p:sp>
        </p:grpSp>
        <p:sp>
          <p:nvSpPr>
            <p:cNvPr id="3" name="Rectangle 2"/>
            <p:cNvSpPr/>
            <p:nvPr/>
          </p:nvSpPr>
          <p:spPr bwMode="auto">
            <a:xfrm>
              <a:off x="8885237" y="5249862"/>
              <a:ext cx="1295400" cy="3810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9369060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761037" y="1744662"/>
            <a:ext cx="6400800" cy="3657600"/>
          </a:xfrm>
          <a:prstGeom prst="rect">
            <a:avLst/>
          </a:prstGeom>
          <a:solidFill>
            <a:schemeClr val="accent2">
              <a:lumMod val="50000"/>
              <a:lumOff val="50000"/>
              <a:alpha val="69000"/>
            </a:schemeClr>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Title 7"/>
          <p:cNvSpPr>
            <a:spLocks noGrp="1"/>
          </p:cNvSpPr>
          <p:nvPr>
            <p:ph type="title"/>
          </p:nvPr>
        </p:nvSpPr>
        <p:spPr>
          <a:xfrm>
            <a:off x="6484937" y="2506662"/>
            <a:ext cx="4953000" cy="1828800"/>
          </a:xfrm>
        </p:spPr>
        <p:txBody>
          <a:bodyPr/>
          <a:lstStyle/>
          <a:p>
            <a:pPr algn="ctr"/>
            <a:r>
              <a:rPr lang="es-ES" sz="7200" dirty="0" smtClean="0"/>
              <a:t>DEMO</a:t>
            </a:r>
            <a:endParaRPr lang="en-US" sz="7200" dirty="0"/>
          </a:p>
        </p:txBody>
      </p:sp>
    </p:spTree>
    <p:extLst>
      <p:ext uri="{BB962C8B-B14F-4D97-AF65-F5344CB8AC3E}">
        <p14:creationId xmlns:p14="http://schemas.microsoft.com/office/powerpoint/2010/main" val="4553888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0"/>
            <a:ext cx="7818437" cy="699452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175418" y="373062"/>
            <a:ext cx="7467600" cy="6694140"/>
          </a:xfrm>
          <a:solidFill>
            <a:schemeClr val="bg1">
              <a:alpha val="70000"/>
            </a:schemeClr>
          </a:solidFill>
        </p:spPr>
        <p:txBody>
          <a:bodyPr/>
          <a:lstStyle/>
          <a:p>
            <a:pPr lvl="0">
              <a:lnSpc>
                <a:spcPct val="150000"/>
              </a:lnSpc>
            </a:pPr>
            <a:r>
              <a:rPr lang="es-ES" sz="3600" b="1" dirty="0">
                <a:solidFill>
                  <a:schemeClr val="tx1"/>
                </a:solidFill>
              </a:rPr>
              <a:t>Que hay detrás de </a:t>
            </a:r>
            <a:r>
              <a:rPr lang="es-ES" sz="3600" b="1" dirty="0" err="1">
                <a:solidFill>
                  <a:schemeClr val="tx1"/>
                </a:solidFill>
              </a:rPr>
              <a:t>WhoAreYou</a:t>
            </a:r>
            <a:r>
              <a:rPr lang="es-ES" sz="3600" b="1" dirty="0">
                <a:solidFill>
                  <a:schemeClr val="tx1"/>
                </a:solidFill>
              </a:rPr>
              <a:t>?</a:t>
            </a:r>
            <a:r>
              <a:rPr lang="es-ES" sz="3200" dirty="0" smtClean="0">
                <a:solidFill>
                  <a:schemeClr val="tx1"/>
                </a:solidFill>
              </a:rPr>
              <a:t/>
            </a:r>
            <a:br>
              <a:rPr lang="es-ES" sz="3200" dirty="0" smtClean="0">
                <a:solidFill>
                  <a:schemeClr val="tx1"/>
                </a:solidFill>
              </a:rPr>
            </a:br>
            <a:r>
              <a:rPr lang="es-ES" sz="3200" dirty="0" smtClean="0">
                <a:solidFill>
                  <a:schemeClr val="tx1"/>
                </a:solidFill>
              </a:rPr>
              <a:t>* </a:t>
            </a:r>
            <a:r>
              <a:rPr lang="es-ES" sz="3200" dirty="0" err="1" smtClean="0">
                <a:solidFill>
                  <a:schemeClr val="tx1"/>
                </a:solidFill>
              </a:rPr>
              <a:t>Cognitive</a:t>
            </a:r>
            <a:r>
              <a:rPr lang="es-ES" sz="3200" dirty="0" smtClean="0">
                <a:solidFill>
                  <a:schemeClr val="tx1"/>
                </a:solidFill>
              </a:rPr>
              <a:t> </a:t>
            </a:r>
            <a:r>
              <a:rPr lang="es-ES" sz="3200" dirty="0" err="1" smtClean="0">
                <a:solidFill>
                  <a:schemeClr val="tx1"/>
                </a:solidFill>
              </a:rPr>
              <a:t>Service</a:t>
            </a:r>
            <a:r>
              <a:rPr lang="es-ES" sz="3200" dirty="0" smtClean="0">
                <a:solidFill>
                  <a:schemeClr val="tx1"/>
                </a:solidFill>
              </a:rPr>
              <a:t/>
            </a:r>
            <a:br>
              <a:rPr lang="es-ES" sz="3200" dirty="0" smtClean="0">
                <a:solidFill>
                  <a:schemeClr val="tx1"/>
                </a:solidFill>
              </a:rPr>
            </a:br>
            <a:r>
              <a:rPr lang="es-ES" sz="3200" dirty="0" smtClean="0">
                <a:solidFill>
                  <a:schemeClr val="tx1"/>
                </a:solidFill>
              </a:rPr>
              <a:t>* Windows 10 </a:t>
            </a:r>
            <a:r>
              <a:rPr lang="es-ES" sz="3200" dirty="0" err="1" smtClean="0">
                <a:solidFill>
                  <a:schemeClr val="tx1"/>
                </a:solidFill>
              </a:rPr>
              <a:t>IoT</a:t>
            </a:r>
            <a:r>
              <a:rPr lang="es-ES" sz="3200" dirty="0" smtClean="0">
                <a:solidFill>
                  <a:schemeClr val="tx1"/>
                </a:solidFill>
              </a:rPr>
              <a:t/>
            </a:r>
            <a:br>
              <a:rPr lang="es-ES" sz="3200" dirty="0" smtClean="0">
                <a:solidFill>
                  <a:schemeClr val="tx1"/>
                </a:solidFill>
              </a:rPr>
            </a:br>
            <a:r>
              <a:rPr lang="es-ES" sz="3600" b="1" dirty="0" smtClean="0">
                <a:solidFill>
                  <a:schemeClr val="tx1"/>
                </a:solidFill>
              </a:rPr>
              <a:t>Proyecto </a:t>
            </a:r>
            <a:r>
              <a:rPr lang="es-ES" sz="3600" b="1" dirty="0" err="1" smtClean="0">
                <a:solidFill>
                  <a:schemeClr val="tx1"/>
                </a:solidFill>
              </a:rPr>
              <a:t>WhoAreYou</a:t>
            </a:r>
            <a:r>
              <a:rPr lang="es-ES" sz="3600" b="1" dirty="0" smtClean="0">
                <a:solidFill>
                  <a:schemeClr val="tx1"/>
                </a:solidFill>
              </a:rPr>
              <a:t>?</a:t>
            </a:r>
            <a:r>
              <a:rPr lang="es-ES" sz="3200" dirty="0" smtClean="0">
                <a:solidFill>
                  <a:schemeClr val="tx1"/>
                </a:solidFill>
              </a:rPr>
              <a:t/>
            </a:r>
            <a:br>
              <a:rPr lang="es-ES" sz="3200" dirty="0" smtClean="0">
                <a:solidFill>
                  <a:schemeClr val="tx1"/>
                </a:solidFill>
              </a:rPr>
            </a:br>
            <a:r>
              <a:rPr lang="es-ES" sz="3200" dirty="0" smtClean="0">
                <a:solidFill>
                  <a:schemeClr val="tx1"/>
                </a:solidFill>
              </a:rPr>
              <a:t>* </a:t>
            </a:r>
            <a:r>
              <a:rPr lang="es-ES" sz="3200" dirty="0" smtClean="0">
                <a:solidFill>
                  <a:schemeClr val="tx1"/>
                </a:solidFill>
              </a:rPr>
              <a:t>El proyecto en acción</a:t>
            </a:r>
            <a:r>
              <a:rPr lang="es-ES" sz="3200" dirty="0" smtClean="0">
                <a:solidFill>
                  <a:schemeClr val="tx1"/>
                </a:solidFill>
              </a:rPr>
              <a:t/>
            </a:r>
            <a:br>
              <a:rPr lang="es-ES" sz="3200" dirty="0" smtClean="0">
                <a:solidFill>
                  <a:schemeClr val="tx1"/>
                </a:solidFill>
              </a:rPr>
            </a:br>
            <a:r>
              <a:rPr lang="es-ES" sz="3200" dirty="0" smtClean="0">
                <a:solidFill>
                  <a:schemeClr val="tx1"/>
                </a:solidFill>
              </a:rPr>
              <a:t>* </a:t>
            </a:r>
            <a:r>
              <a:rPr lang="es-ES" sz="3200" dirty="0" smtClean="0">
                <a:solidFill>
                  <a:schemeClr val="tx1"/>
                </a:solidFill>
              </a:rPr>
              <a:t>Conectando </a:t>
            </a:r>
            <a:r>
              <a:rPr lang="es-ES" sz="3200" dirty="0" err="1" smtClean="0">
                <a:solidFill>
                  <a:schemeClr val="tx1"/>
                </a:solidFill>
              </a:rPr>
              <a:t>Cognitive</a:t>
            </a:r>
            <a:r>
              <a:rPr lang="es-ES" sz="3200" dirty="0" smtClean="0">
                <a:solidFill>
                  <a:schemeClr val="tx1"/>
                </a:solidFill>
              </a:rPr>
              <a:t> e </a:t>
            </a:r>
            <a:r>
              <a:rPr lang="es-ES" sz="3200" dirty="0" err="1" smtClean="0">
                <a:solidFill>
                  <a:schemeClr val="tx1"/>
                </a:solidFill>
              </a:rPr>
              <a:t>IoT</a:t>
            </a:r>
            <a:r>
              <a:rPr lang="es-ES" sz="3200" dirty="0" smtClean="0">
                <a:solidFill>
                  <a:schemeClr val="tx1"/>
                </a:solidFill>
              </a:rPr>
              <a:t/>
            </a:r>
            <a:br>
              <a:rPr lang="es-ES" sz="3200" dirty="0" smtClean="0">
                <a:solidFill>
                  <a:schemeClr val="tx1"/>
                </a:solidFill>
              </a:rPr>
            </a:br>
            <a:r>
              <a:rPr lang="es-ES" sz="3200" dirty="0" smtClean="0">
                <a:solidFill>
                  <a:schemeClr val="tx1"/>
                </a:solidFill>
              </a:rPr>
              <a:t>* </a:t>
            </a:r>
            <a:r>
              <a:rPr lang="es-ES" sz="3200" dirty="0" smtClean="0">
                <a:solidFill>
                  <a:schemeClr val="tx1"/>
                </a:solidFill>
              </a:rPr>
              <a:t>Desmontando </a:t>
            </a:r>
            <a:r>
              <a:rPr lang="es-ES" sz="3200" dirty="0" err="1" smtClean="0">
                <a:solidFill>
                  <a:schemeClr val="tx1"/>
                </a:solidFill>
              </a:rPr>
              <a:t>WhoAreYou</a:t>
            </a:r>
            <a:r>
              <a:rPr lang="es-ES" sz="3200" dirty="0" smtClean="0">
                <a:solidFill>
                  <a:schemeClr val="tx1"/>
                </a:solidFill>
              </a:rPr>
              <a:t/>
            </a:r>
            <a:br>
              <a:rPr lang="es-ES" sz="3200" dirty="0" smtClean="0">
                <a:solidFill>
                  <a:schemeClr val="tx1"/>
                </a:solidFill>
              </a:rPr>
            </a:br>
            <a:r>
              <a:rPr lang="es-ES" sz="3200" b="1" dirty="0" smtClean="0">
                <a:solidFill>
                  <a:schemeClr val="tx1"/>
                </a:solidFill>
              </a:rPr>
              <a:t>Próximos retos y</a:t>
            </a:r>
            <a:r>
              <a:rPr lang="es-ES" sz="3200" dirty="0" smtClean="0">
                <a:solidFill>
                  <a:schemeClr val="tx1"/>
                </a:solidFill>
              </a:rPr>
              <a:t> </a:t>
            </a:r>
            <a:r>
              <a:rPr lang="es-ES" sz="3600" b="1" dirty="0" smtClean="0">
                <a:solidFill>
                  <a:schemeClr val="tx1"/>
                </a:solidFill>
              </a:rPr>
              <a:t>Lecciones aprendidas</a:t>
            </a:r>
            <a:r>
              <a:rPr lang="es-ES" sz="3200" dirty="0" smtClean="0">
                <a:solidFill>
                  <a:schemeClr val="tx1"/>
                </a:solidFill>
              </a:rPr>
              <a:t/>
            </a:r>
            <a:br>
              <a:rPr lang="es-ES" sz="3200" dirty="0" smtClean="0">
                <a:solidFill>
                  <a:schemeClr val="tx1"/>
                </a:solidFill>
              </a:rPr>
            </a:br>
            <a:endParaRPr lang="en-US" sz="1400" dirty="0">
              <a:solidFill>
                <a:schemeClr val="tx1"/>
              </a:solidFill>
            </a:endParaRPr>
          </a:p>
        </p:txBody>
      </p:sp>
      <p:sp>
        <p:nvSpPr>
          <p:cNvPr id="3" name="Rectangle 2"/>
          <p:cNvSpPr/>
          <p:nvPr/>
        </p:nvSpPr>
        <p:spPr bwMode="auto">
          <a:xfrm>
            <a:off x="175418" y="5846241"/>
            <a:ext cx="6780553" cy="838200"/>
          </a:xfrm>
          <a:prstGeom prst="rect">
            <a:avLst/>
          </a:prstGeom>
          <a:noFill/>
          <a:ln w="50800">
            <a:solidFill>
              <a:schemeClr val="accent1">
                <a:alpha val="7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88230352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b="1" dirty="0" smtClean="0"/>
              <a:t>Próximos retos</a:t>
            </a:r>
            <a:endParaRPr lang="es-ES" b="1" dirty="0"/>
          </a:p>
        </p:txBody>
      </p:sp>
      <p:sp>
        <p:nvSpPr>
          <p:cNvPr id="3" name="Text Placeholder 2"/>
          <p:cNvSpPr>
            <a:spLocks noGrp="1"/>
          </p:cNvSpPr>
          <p:nvPr>
            <p:ph type="body" sz="quarter" idx="10"/>
          </p:nvPr>
        </p:nvSpPr>
        <p:spPr>
          <a:xfrm>
            <a:off x="274638" y="1212850"/>
            <a:ext cx="11887200" cy="4247317"/>
          </a:xfrm>
        </p:spPr>
        <p:txBody>
          <a:bodyPr/>
          <a:lstStyle/>
          <a:p>
            <a:pPr>
              <a:lnSpc>
                <a:spcPct val="150000"/>
              </a:lnSpc>
            </a:pPr>
            <a:r>
              <a:rPr lang="es-ES" dirty="0" smtClean="0"/>
              <a:t>* Perfeccionar el reconocimiento de imágenes</a:t>
            </a:r>
          </a:p>
          <a:p>
            <a:pPr>
              <a:lnSpc>
                <a:spcPct val="150000"/>
              </a:lnSpc>
            </a:pPr>
            <a:r>
              <a:rPr lang="es-ES" dirty="0" smtClean="0"/>
              <a:t>* Autenticación de los dispositivos</a:t>
            </a:r>
          </a:p>
          <a:p>
            <a:pPr>
              <a:lnSpc>
                <a:spcPct val="150000"/>
              </a:lnSpc>
            </a:pPr>
            <a:r>
              <a:rPr lang="es-ES" dirty="0" smtClean="0"/>
              <a:t>* Aplicar Machine </a:t>
            </a:r>
            <a:r>
              <a:rPr lang="es-ES" dirty="0" err="1" smtClean="0"/>
              <a:t>Learning</a:t>
            </a:r>
            <a:r>
              <a:rPr lang="es-ES" dirty="0" smtClean="0"/>
              <a:t> </a:t>
            </a:r>
            <a:r>
              <a:rPr lang="es-ES" dirty="0"/>
              <a:t>para aprendizaje </a:t>
            </a:r>
            <a:r>
              <a:rPr lang="es-ES" dirty="0" smtClean="0"/>
              <a:t>fotos</a:t>
            </a:r>
          </a:p>
          <a:p>
            <a:pPr>
              <a:lnSpc>
                <a:spcPct val="150000"/>
              </a:lnSpc>
            </a:pPr>
            <a:r>
              <a:rPr lang="es-ES" dirty="0" smtClean="0"/>
              <a:t>* Integrar </a:t>
            </a:r>
            <a:r>
              <a:rPr lang="es-ES" dirty="0" err="1" smtClean="0"/>
              <a:t>IoT</a:t>
            </a:r>
            <a:r>
              <a:rPr lang="es-ES" dirty="0" smtClean="0"/>
              <a:t> con sistema de apertura/cierre</a:t>
            </a:r>
            <a:endParaRPr lang="en-US" dirty="0"/>
          </a:p>
        </p:txBody>
      </p:sp>
    </p:spTree>
    <p:extLst>
      <p:ext uri="{BB962C8B-B14F-4D97-AF65-F5344CB8AC3E}">
        <p14:creationId xmlns:p14="http://schemas.microsoft.com/office/powerpoint/2010/main" val="32695507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b="1" dirty="0">
                <a:solidFill>
                  <a:schemeClr val="tx1"/>
                </a:solidFill>
              </a:rPr>
              <a:t>Lecciones </a:t>
            </a:r>
            <a:r>
              <a:rPr lang="es-ES" b="1" dirty="0" smtClean="0">
                <a:solidFill>
                  <a:schemeClr val="tx1"/>
                </a:solidFill>
              </a:rPr>
              <a:t>aprendidas</a:t>
            </a:r>
            <a:endParaRPr lang="es-ES" dirty="0"/>
          </a:p>
        </p:txBody>
      </p:sp>
      <p:sp>
        <p:nvSpPr>
          <p:cNvPr id="3" name="Text Placeholder 2"/>
          <p:cNvSpPr>
            <a:spLocks noGrp="1"/>
          </p:cNvSpPr>
          <p:nvPr>
            <p:ph type="body" sz="quarter" idx="10"/>
          </p:nvPr>
        </p:nvSpPr>
        <p:spPr>
          <a:xfrm>
            <a:off x="274638" y="1212850"/>
            <a:ext cx="11887200" cy="3877985"/>
          </a:xfrm>
        </p:spPr>
        <p:txBody>
          <a:bodyPr/>
          <a:lstStyle/>
          <a:p>
            <a:pPr>
              <a:lnSpc>
                <a:spcPct val="150000"/>
              </a:lnSpc>
            </a:pPr>
            <a:r>
              <a:rPr lang="es-ES" dirty="0" smtClean="0"/>
              <a:t>* Configuración del sensor de movimiento</a:t>
            </a:r>
          </a:p>
          <a:p>
            <a:pPr>
              <a:lnSpc>
                <a:spcPct val="150000"/>
              </a:lnSpc>
            </a:pPr>
            <a:r>
              <a:rPr lang="es-ES" dirty="0" smtClean="0"/>
              <a:t>* Atención a los recursos programando en W10 </a:t>
            </a:r>
            <a:r>
              <a:rPr lang="es-ES" dirty="0" err="1" smtClean="0"/>
              <a:t>IoT</a:t>
            </a:r>
            <a:endParaRPr lang="es-ES" dirty="0" smtClean="0"/>
          </a:p>
          <a:p>
            <a:pPr>
              <a:lnSpc>
                <a:spcPct val="150000"/>
              </a:lnSpc>
            </a:pPr>
            <a:r>
              <a:rPr lang="es-ES" dirty="0" smtClean="0"/>
              <a:t>* </a:t>
            </a:r>
            <a:r>
              <a:rPr lang="es-ES" dirty="0" err="1" smtClean="0"/>
              <a:t>APIs</a:t>
            </a:r>
            <a:r>
              <a:rPr lang="es-ES" dirty="0" smtClean="0"/>
              <a:t> en constante evolución</a:t>
            </a:r>
            <a:endParaRPr lang="es-ES" dirty="0"/>
          </a:p>
          <a:p>
            <a:endParaRPr lang="en-US" dirty="0"/>
          </a:p>
        </p:txBody>
      </p:sp>
    </p:spTree>
    <p:extLst>
      <p:ext uri="{BB962C8B-B14F-4D97-AF65-F5344CB8AC3E}">
        <p14:creationId xmlns:p14="http://schemas.microsoft.com/office/powerpoint/2010/main" val="8309103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1098"/>
          <a:stretch/>
        </p:blipFill>
        <p:spPr>
          <a:xfrm>
            <a:off x="0" y="0"/>
            <a:ext cx="12436475" cy="6994525"/>
          </a:xfrm>
          <a:prstGeom prst="rect">
            <a:avLst/>
          </a:prstGeom>
        </p:spPr>
      </p:pic>
      <p:sp>
        <p:nvSpPr>
          <p:cNvPr id="5" name="Rectangle 4"/>
          <p:cNvSpPr/>
          <p:nvPr/>
        </p:nvSpPr>
        <p:spPr>
          <a:xfrm>
            <a:off x="5730752" y="5393660"/>
            <a:ext cx="6786920" cy="1600865"/>
          </a:xfrm>
          <a:prstGeom prst="rect">
            <a:avLst/>
          </a:prstGeom>
          <a:noFill/>
          <a:effectLst>
            <a:outerShdw blurRad="50800" dist="38100" dir="2700000" algn="tl" rotWithShape="0">
              <a:prstClr val="black">
                <a:alpha val="40000"/>
              </a:prstClr>
            </a:outerShdw>
          </a:effectLst>
        </p:spPr>
        <p:txBody>
          <a:bodyPr wrap="square" lIns="93260" tIns="46630" rIns="93260" bIns="46630">
            <a:spAutoFit/>
          </a:bodyPr>
          <a:lstStyle/>
          <a:p>
            <a:pPr algn="ctr"/>
            <a:r>
              <a:rPr lang="en-US" sz="9791" b="1" dirty="0" err="1" smtClean="0">
                <a:ln w="0"/>
                <a:solidFill>
                  <a:prstClr val="white"/>
                </a:solidFill>
                <a:effectLst>
                  <a:outerShdw blurRad="38100" dist="19050" dir="2700000" algn="tl" rotWithShape="0">
                    <a:srgbClr val="2F3C4C">
                      <a:alpha val="40000"/>
                    </a:srgbClr>
                  </a:outerShdw>
                </a:effectLst>
              </a:rPr>
              <a:t>Preguntas</a:t>
            </a:r>
            <a:endParaRPr lang="en-US" sz="9791" b="1" dirty="0">
              <a:ln w="0"/>
              <a:solidFill>
                <a:prstClr val="white"/>
              </a:solidFill>
              <a:effectLst>
                <a:outerShdw blurRad="38100" dist="19050" dir="2700000" algn="tl" rotWithShape="0">
                  <a:srgbClr val="2F3C4C">
                    <a:alpha val="40000"/>
                  </a:srgbClr>
                </a:outerShdw>
              </a:effectLst>
            </a:endParaRPr>
          </a:p>
        </p:txBody>
      </p:sp>
      <p:pic>
        <p:nvPicPr>
          <p:cNvPr id="9" name="Picture 2" descr="https://pzvdmg.dm1.livefilestore.com/y2pqkU7C2nofUEH1789SGAwEUP2aHIvFqcf8B75NT9MbBi_RlkaFc6XNUUxLzij3Q2Mjv_iVrfvt6UdH4i16bC4qh8bD4OH6QmiyYFHW5OVZqw/MsCoders%20Madrid%20Logo%20Big.png?psid=1"/>
          <p:cNvPicPr>
            <a:picLocks noChangeAspect="1" noChangeArrowheads="1"/>
          </p:cNvPicPr>
          <p:nvPr/>
        </p:nvPicPr>
        <p:blipFill rotWithShape="1">
          <a:blip r:embed="rId4">
            <a:extLst>
              <a:ext uri="{28A0092B-C50C-407E-A947-70E740481C1C}">
                <a14:useLocalDpi xmlns:a14="http://schemas.microsoft.com/office/drawing/2010/main" val="0"/>
              </a:ext>
            </a:extLst>
          </a:blip>
          <a:srcRect r="36064"/>
          <a:stretch/>
        </p:blipFill>
        <p:spPr bwMode="auto">
          <a:xfrm>
            <a:off x="10601325" y="102286"/>
            <a:ext cx="1647826" cy="334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92058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6675438" y="1748695"/>
            <a:ext cx="1371599" cy="3653567"/>
          </a:xfrm>
          <a:prstGeom prst="rect">
            <a:avLst/>
          </a:prstGeom>
          <a:solidFill>
            <a:schemeClr val="accent1">
              <a:alpha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 name="Marcador de texto 2"/>
          <p:cNvSpPr>
            <a:spLocks noGrp="1"/>
          </p:cNvSpPr>
          <p:nvPr>
            <p:ph type="body" sz="quarter" idx="14"/>
          </p:nvPr>
        </p:nvSpPr>
        <p:spPr>
          <a:xfrm>
            <a:off x="350837" y="3396723"/>
            <a:ext cx="6402388" cy="1818282"/>
          </a:xfrm>
        </p:spPr>
        <p:txBody>
          <a:bodyPr/>
          <a:lstStyle/>
          <a:p>
            <a:r>
              <a:rPr lang="es-ES_tradnl" dirty="0" smtClean="0"/>
              <a:t>Álvaro Marcos</a:t>
            </a:r>
          </a:p>
          <a:p>
            <a:r>
              <a:rPr lang="es-ES_tradnl" dirty="0" smtClean="0"/>
              <a:t>Rubén Chavarri</a:t>
            </a:r>
            <a:endParaRPr lang="es-ES_tradnl" dirty="0"/>
          </a:p>
        </p:txBody>
      </p:sp>
      <p:sp>
        <p:nvSpPr>
          <p:cNvPr id="2" name="Título 1"/>
          <p:cNvSpPr>
            <a:spLocks noGrp="1"/>
          </p:cNvSpPr>
          <p:nvPr>
            <p:ph type="title"/>
          </p:nvPr>
        </p:nvSpPr>
        <p:spPr>
          <a:xfrm>
            <a:off x="274702" y="2430462"/>
            <a:ext cx="7772335" cy="1528033"/>
          </a:xfrm>
        </p:spPr>
        <p:txBody>
          <a:bodyPr/>
          <a:lstStyle/>
          <a:p>
            <a:r>
              <a:rPr lang="es-ES_tradnl" sz="5800" dirty="0" err="1" smtClean="0"/>
              <a:t>The</a:t>
            </a:r>
            <a:r>
              <a:rPr lang="es-ES_tradnl" sz="5800" dirty="0" smtClean="0"/>
              <a:t> </a:t>
            </a:r>
            <a:r>
              <a:rPr lang="es-ES_tradnl" sz="5800" b="1" dirty="0" err="1" smtClean="0"/>
              <a:t>Cognitive</a:t>
            </a:r>
            <a:r>
              <a:rPr lang="es-ES_tradnl" sz="5800" dirty="0" smtClean="0"/>
              <a:t> </a:t>
            </a:r>
            <a:r>
              <a:rPr lang="es-ES_tradnl" sz="5800" dirty="0" err="1" smtClean="0"/>
              <a:t>side</a:t>
            </a:r>
            <a:r>
              <a:rPr lang="es-ES_tradnl" sz="5800" dirty="0" smtClean="0"/>
              <a:t> </a:t>
            </a:r>
            <a:r>
              <a:rPr lang="es-ES_tradnl" sz="5800" dirty="0" smtClean="0"/>
              <a:t>of </a:t>
            </a:r>
            <a:r>
              <a:rPr lang="es-ES_tradnl" sz="5800" b="1" dirty="0" err="1" smtClean="0"/>
              <a:t>IoT</a:t>
            </a:r>
            <a:endParaRPr lang="es-ES_tradnl" sz="5800" b="1" dirty="0"/>
          </a:p>
        </p:txBody>
      </p:sp>
    </p:spTree>
    <p:extLst>
      <p:ext uri="{BB962C8B-B14F-4D97-AF65-F5344CB8AC3E}">
        <p14:creationId xmlns:p14="http://schemas.microsoft.com/office/powerpoint/2010/main" val="108412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ES"/>
          </a:p>
        </p:txBody>
      </p:sp>
      <p:sp>
        <p:nvSpPr>
          <p:cNvPr id="3" name="Text Placeholder 2"/>
          <p:cNvSpPr>
            <a:spLocks noGrp="1"/>
          </p:cNvSpPr>
          <p:nvPr>
            <p:ph type="body" sz="quarter" idx="13"/>
          </p:nvPr>
        </p:nvSpPr>
        <p:spPr/>
        <p:txBody>
          <a:bodyPr/>
          <a:lstStyle/>
          <a:p>
            <a:endParaRPr lang="es-ES"/>
          </a:p>
        </p:txBody>
      </p:sp>
      <p:sp>
        <p:nvSpPr>
          <p:cNvPr id="4" name="Picture Placeholder 3"/>
          <p:cNvSpPr>
            <a:spLocks noGrp="1"/>
          </p:cNvSpPr>
          <p:nvPr>
            <p:ph type="pic" sz="quarter" idx="14"/>
          </p:nvPr>
        </p:nvSpPr>
        <p:spPr>
          <a:xfrm>
            <a:off x="8046014" y="1236304"/>
            <a:ext cx="3523801" cy="3524400"/>
          </a:xfrm>
        </p:spPr>
      </p:sp>
    </p:spTree>
    <p:extLst>
      <p:ext uri="{BB962C8B-B14F-4D97-AF65-F5344CB8AC3E}">
        <p14:creationId xmlns:p14="http://schemas.microsoft.com/office/powerpoint/2010/main" val="3752112387"/>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8853805"/>
      </p:ext>
    </p:extLst>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879319" y="12090659"/>
            <a:ext cx="7769981" cy="308974"/>
          </a:xfrm>
        </p:spPr>
        <p:txBody>
          <a:bodyPr/>
          <a:lstStyle/>
          <a:p>
            <a:endParaRPr lang="es-ES" dirty="0">
              <a:solidFill>
                <a:srgbClr val="616161"/>
              </a:solidFill>
            </a:endParaRPr>
          </a:p>
        </p:txBody>
      </p:sp>
      <p:sp>
        <p:nvSpPr>
          <p:cNvPr id="3" name="Slide Number Placeholder 2"/>
          <p:cNvSpPr>
            <a:spLocks noGrp="1"/>
          </p:cNvSpPr>
          <p:nvPr>
            <p:ph type="sldNum" sz="quarter" idx="12"/>
          </p:nvPr>
        </p:nvSpPr>
        <p:spPr/>
        <p:txBody>
          <a:bodyPr/>
          <a:lstStyle/>
          <a:p>
            <a:fld id="{70209FB4-A53A-46A0-ABD9-541FFCE474B2}" type="slidenum">
              <a:rPr lang="es-ES" smtClean="0">
                <a:solidFill>
                  <a:srgbClr val="616161"/>
                </a:solidFill>
              </a:rPr>
              <a:pPr/>
              <a:t>4</a:t>
            </a:fld>
            <a:endParaRPr lang="es-ES">
              <a:solidFill>
                <a:srgbClr val="616161"/>
              </a:solidFill>
            </a:endParaRPr>
          </a:p>
        </p:txBody>
      </p:sp>
      <p:grpSp>
        <p:nvGrpSpPr>
          <p:cNvPr id="19" name="Group 18"/>
          <p:cNvGrpSpPr/>
          <p:nvPr/>
        </p:nvGrpSpPr>
        <p:grpSpPr>
          <a:xfrm>
            <a:off x="2375575" y="1577702"/>
            <a:ext cx="8785498" cy="2193396"/>
            <a:chOff x="3264575" y="1174795"/>
            <a:chExt cx="8785498" cy="2316903"/>
          </a:xfrm>
        </p:grpSpPr>
        <p:sp>
          <p:nvSpPr>
            <p:cNvPr id="9" name="Rectangle 8"/>
            <p:cNvSpPr/>
            <p:nvPr/>
          </p:nvSpPr>
          <p:spPr>
            <a:xfrm>
              <a:off x="3264575" y="1174795"/>
              <a:ext cx="7365325" cy="2316903"/>
            </a:xfrm>
            <a:prstGeom prst="rect">
              <a:avLst/>
            </a:prstGeom>
            <a:solidFill>
              <a:schemeClr val="bg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277"/>
              <a:endParaRPr lang="es-ES" sz="1768">
                <a:solidFill>
                  <a:srgbClr val="2BB8EB"/>
                </a:solidFill>
              </a:endParaRPr>
            </a:p>
          </p:txBody>
        </p:sp>
        <p:sp>
          <p:nvSpPr>
            <p:cNvPr id="6" name="Text Placeholder 12"/>
            <p:cNvSpPr txBox="1">
              <a:spLocks/>
            </p:cNvSpPr>
            <p:nvPr/>
          </p:nvSpPr>
          <p:spPr>
            <a:xfrm>
              <a:off x="4860423" y="1946080"/>
              <a:ext cx="7189650" cy="1545618"/>
            </a:xfrm>
            <a:prstGeom prst="rect">
              <a:avLst/>
            </a:prstGeom>
          </p:spPr>
          <p:txBody>
            <a:bodyPr/>
            <a:lstStyle>
              <a:lvl1pPr marL="408208" indent="-408208" algn="l" defTabSz="544277" rtl="0" eaLnBrk="1" latinLnBrk="0" hangingPunct="1">
                <a:spcBef>
                  <a:spcPct val="20000"/>
                </a:spcBef>
                <a:buFont typeface="Arial"/>
                <a:buChar char="•"/>
                <a:defRPr sz="1768" kern="1200">
                  <a:solidFill>
                    <a:schemeClr val="tx1"/>
                  </a:solidFill>
                  <a:latin typeface="Segoe"/>
                  <a:ea typeface="+mn-ea"/>
                  <a:cs typeface="Segoe"/>
                </a:defRPr>
              </a:lvl1pPr>
              <a:lvl2pPr marL="884449" indent="-340174" algn="l" defTabSz="544277" rtl="0" eaLnBrk="1" latinLnBrk="0" hangingPunct="1">
                <a:spcBef>
                  <a:spcPct val="20000"/>
                </a:spcBef>
                <a:buFont typeface="Arial"/>
                <a:buChar char="–"/>
                <a:defRPr sz="1768" kern="1200">
                  <a:solidFill>
                    <a:schemeClr val="tx1"/>
                  </a:solidFill>
                  <a:latin typeface="Segoe"/>
                  <a:ea typeface="+mn-ea"/>
                  <a:cs typeface="Segoe"/>
                </a:defRPr>
              </a:lvl2pPr>
              <a:lvl3pPr marL="1360691" indent="-272138" algn="l" defTabSz="544277" rtl="0" eaLnBrk="1" latinLnBrk="0" hangingPunct="1">
                <a:spcBef>
                  <a:spcPct val="20000"/>
                </a:spcBef>
                <a:buFont typeface="Arial"/>
                <a:buChar char="•"/>
                <a:defRPr sz="1768" kern="1200">
                  <a:solidFill>
                    <a:schemeClr val="tx1"/>
                  </a:solidFill>
                  <a:latin typeface="Segoe"/>
                  <a:ea typeface="+mn-ea"/>
                  <a:cs typeface="Segoe"/>
                </a:defRPr>
              </a:lvl3pPr>
              <a:lvl4pPr marL="1904968" indent="-272138" algn="l" defTabSz="544277" rtl="0" eaLnBrk="1" latinLnBrk="0" hangingPunct="1">
                <a:spcBef>
                  <a:spcPct val="20000"/>
                </a:spcBef>
                <a:buFont typeface="Arial"/>
                <a:buChar char="–"/>
                <a:defRPr sz="1768" kern="1200">
                  <a:solidFill>
                    <a:schemeClr val="tx1"/>
                  </a:solidFill>
                  <a:latin typeface="Segoe"/>
                  <a:ea typeface="+mn-ea"/>
                  <a:cs typeface="Segoe"/>
                </a:defRPr>
              </a:lvl4pPr>
              <a:lvl5pPr marL="2449245" indent="-272138" algn="l" defTabSz="544277" rtl="0" eaLnBrk="1" latinLnBrk="0" hangingPunct="1">
                <a:spcBef>
                  <a:spcPct val="20000"/>
                </a:spcBef>
                <a:buFont typeface="Arial"/>
                <a:buChar char="»"/>
                <a:defRPr sz="1768" kern="1200">
                  <a:solidFill>
                    <a:schemeClr val="tx1"/>
                  </a:solidFill>
                  <a:latin typeface="Segoe"/>
                  <a:ea typeface="+mn-ea"/>
                  <a:cs typeface="Segoe"/>
                </a:defRPr>
              </a:lvl5pPr>
              <a:lvl6pPr marL="2993522" indent="-272138" algn="l" defTabSz="544277" rtl="0" eaLnBrk="1" latinLnBrk="0" hangingPunct="1">
                <a:spcBef>
                  <a:spcPct val="20000"/>
                </a:spcBef>
                <a:buFont typeface="Arial"/>
                <a:buChar char="•"/>
                <a:defRPr sz="2448" kern="1200">
                  <a:solidFill>
                    <a:schemeClr val="tx1"/>
                  </a:solidFill>
                  <a:latin typeface="+mn-lt"/>
                  <a:ea typeface="+mn-ea"/>
                  <a:cs typeface="+mn-cs"/>
                </a:defRPr>
              </a:lvl6pPr>
              <a:lvl7pPr marL="3537799" indent="-272138" algn="l" defTabSz="544277" rtl="0" eaLnBrk="1" latinLnBrk="0" hangingPunct="1">
                <a:spcBef>
                  <a:spcPct val="20000"/>
                </a:spcBef>
                <a:buFont typeface="Arial"/>
                <a:buChar char="•"/>
                <a:defRPr sz="2448" kern="1200">
                  <a:solidFill>
                    <a:schemeClr val="tx1"/>
                  </a:solidFill>
                  <a:latin typeface="+mn-lt"/>
                  <a:ea typeface="+mn-ea"/>
                  <a:cs typeface="+mn-cs"/>
                </a:defRPr>
              </a:lvl7pPr>
              <a:lvl8pPr marL="4082076" indent="-272138" algn="l" defTabSz="544277" rtl="0" eaLnBrk="1" latinLnBrk="0" hangingPunct="1">
                <a:spcBef>
                  <a:spcPct val="20000"/>
                </a:spcBef>
                <a:buFont typeface="Arial"/>
                <a:buChar char="•"/>
                <a:defRPr sz="2448" kern="1200">
                  <a:solidFill>
                    <a:schemeClr val="tx1"/>
                  </a:solidFill>
                  <a:latin typeface="+mn-lt"/>
                  <a:ea typeface="+mn-ea"/>
                  <a:cs typeface="+mn-cs"/>
                </a:defRPr>
              </a:lvl8pPr>
              <a:lvl9pPr marL="4626351" indent="-272138" algn="l" defTabSz="544277" rtl="0" eaLnBrk="1" latinLnBrk="0" hangingPunct="1">
                <a:spcBef>
                  <a:spcPct val="20000"/>
                </a:spcBef>
                <a:buFont typeface="Arial"/>
                <a:buChar char="•"/>
                <a:defRPr sz="2448" kern="1200">
                  <a:solidFill>
                    <a:schemeClr val="tx1"/>
                  </a:solidFill>
                  <a:latin typeface="+mn-lt"/>
                  <a:ea typeface="+mn-ea"/>
                  <a:cs typeface="+mn-cs"/>
                </a:defRPr>
              </a:lvl9pPr>
            </a:lstStyle>
            <a:p>
              <a:pPr marL="0" indent="0">
                <a:buFont typeface="Arial"/>
                <a:buNone/>
              </a:pPr>
              <a:r>
                <a:rPr lang="en-US" sz="2000" dirty="0">
                  <a:solidFill>
                    <a:srgbClr val="2BB8EB">
                      <a:lumMod val="50000"/>
                      <a:alpha val="99000"/>
                    </a:srgbClr>
                  </a:solidFill>
                </a:rPr>
                <a:t>Software </a:t>
              </a:r>
              <a:r>
                <a:rPr lang="en-US" sz="2000" dirty="0" smtClean="0">
                  <a:solidFill>
                    <a:srgbClr val="2BB8EB">
                      <a:lumMod val="50000"/>
                      <a:alpha val="99000"/>
                    </a:srgbClr>
                  </a:solidFill>
                </a:rPr>
                <a:t>Engineer </a:t>
              </a:r>
              <a:r>
                <a:rPr lang="en-US" sz="2000" dirty="0" smtClean="0">
                  <a:solidFill>
                    <a:srgbClr val="2BB8EB">
                      <a:lumMod val="50000"/>
                      <a:alpha val="99000"/>
                    </a:srgbClr>
                  </a:solidFill>
                </a:rPr>
                <a:t>en </a:t>
              </a:r>
              <a:r>
                <a:rPr lang="en-US" sz="2000" dirty="0" err="1" smtClean="0">
                  <a:solidFill>
                    <a:srgbClr val="2BB8EB">
                      <a:lumMod val="50000"/>
                      <a:alpha val="99000"/>
                    </a:srgbClr>
                  </a:solidFill>
                </a:rPr>
                <a:t>PlainConcepts</a:t>
              </a:r>
              <a:endParaRPr lang="en-US" sz="2000" dirty="0" smtClean="0">
                <a:solidFill>
                  <a:srgbClr val="2BB8EB">
                    <a:lumMod val="50000"/>
                    <a:alpha val="99000"/>
                  </a:srgbClr>
                </a:solidFill>
              </a:endParaRPr>
            </a:p>
            <a:p>
              <a:pPr marL="0" indent="0">
                <a:buFont typeface="Arial"/>
                <a:buNone/>
              </a:pPr>
              <a:r>
                <a:rPr lang="en-US" sz="2000" dirty="0" smtClean="0">
                  <a:solidFill>
                    <a:srgbClr val="2BB8EB">
                      <a:lumMod val="50000"/>
                      <a:alpha val="99000"/>
                    </a:srgbClr>
                  </a:solidFill>
                </a:rPr>
                <a:t>agonzalez@plainconcepts.com</a:t>
              </a:r>
              <a:endParaRPr lang="en-US" sz="2000" dirty="0" smtClean="0">
                <a:solidFill>
                  <a:srgbClr val="2BB8EB">
                    <a:lumMod val="50000"/>
                    <a:alpha val="99000"/>
                  </a:srgbClr>
                </a:solidFill>
              </a:endParaRPr>
            </a:p>
            <a:p>
              <a:pPr marL="0" indent="0">
                <a:buFont typeface="Arial"/>
                <a:buNone/>
              </a:pPr>
              <a:r>
                <a:rPr lang="en-US" sz="2000" dirty="0" smtClean="0">
                  <a:solidFill>
                    <a:srgbClr val="2BB8EB">
                      <a:lumMod val="50000"/>
                      <a:alpha val="99000"/>
                    </a:srgbClr>
                  </a:solidFill>
                </a:rPr>
                <a:t>@_</a:t>
              </a:r>
              <a:r>
                <a:rPr lang="en-US" sz="2000" dirty="0" err="1" smtClean="0">
                  <a:solidFill>
                    <a:srgbClr val="2BB8EB">
                      <a:lumMod val="50000"/>
                      <a:alpha val="99000"/>
                    </a:srgbClr>
                  </a:solidFill>
                </a:rPr>
                <a:t>alvaromg</a:t>
              </a:r>
              <a:r>
                <a:rPr lang="en-US" sz="2000" dirty="0" smtClean="0">
                  <a:solidFill>
                    <a:srgbClr val="2BB8EB">
                      <a:lumMod val="50000"/>
                      <a:alpha val="99000"/>
                    </a:srgbClr>
                  </a:solidFill>
                </a:rPr>
                <a:t>_</a:t>
              </a:r>
              <a:endParaRPr lang="en-US" sz="2000" dirty="0">
                <a:solidFill>
                  <a:srgbClr val="2BB8EB">
                    <a:lumMod val="50000"/>
                    <a:alpha val="99000"/>
                  </a:srgbClr>
                </a:solidFill>
              </a:endParaRPr>
            </a:p>
          </p:txBody>
        </p:sp>
        <p:sp>
          <p:nvSpPr>
            <p:cNvPr id="8" name="Text Placeholder 10"/>
            <p:cNvSpPr txBox="1">
              <a:spLocks/>
            </p:cNvSpPr>
            <p:nvPr/>
          </p:nvSpPr>
          <p:spPr>
            <a:xfrm>
              <a:off x="4860423" y="1189236"/>
              <a:ext cx="6146553" cy="847476"/>
            </a:xfrm>
            <a:prstGeom prst="rect">
              <a:avLst/>
            </a:prstGeom>
          </p:spPr>
          <p:txBody>
            <a:bodyPr/>
            <a:lstStyle>
              <a:defPPr>
                <a:defRPr lang="en-US"/>
              </a:defPPr>
              <a:lvl1pPr marL="0" algn="l" defTabSz="932277" rtl="0" eaLnBrk="1" latinLnBrk="0" hangingPunct="1">
                <a:defRPr sz="1768" kern="1200">
                  <a:solidFill>
                    <a:schemeClr val="tx1"/>
                  </a:solidFill>
                  <a:latin typeface="+mn-lt"/>
                  <a:ea typeface="+mn-ea"/>
                  <a:cs typeface="+mn-cs"/>
                </a:defRPr>
              </a:lvl1pPr>
              <a:lvl2pPr marL="466140" algn="l" defTabSz="932277" rtl="0" eaLnBrk="1" latinLnBrk="0" hangingPunct="1">
                <a:defRPr sz="1768" kern="1200">
                  <a:solidFill>
                    <a:schemeClr val="tx1"/>
                  </a:solidFill>
                  <a:latin typeface="+mn-lt"/>
                  <a:ea typeface="+mn-ea"/>
                  <a:cs typeface="+mn-cs"/>
                </a:defRPr>
              </a:lvl2pPr>
              <a:lvl3pPr marL="932277" algn="l" defTabSz="932277" rtl="0" eaLnBrk="1" latinLnBrk="0" hangingPunct="1">
                <a:defRPr sz="1768" kern="1200">
                  <a:solidFill>
                    <a:schemeClr val="tx1"/>
                  </a:solidFill>
                  <a:latin typeface="+mn-lt"/>
                  <a:ea typeface="+mn-ea"/>
                  <a:cs typeface="+mn-cs"/>
                </a:defRPr>
              </a:lvl3pPr>
              <a:lvl4pPr marL="1398415" algn="l" defTabSz="932277" rtl="0" eaLnBrk="1" latinLnBrk="0" hangingPunct="1">
                <a:defRPr sz="1768" kern="1200">
                  <a:solidFill>
                    <a:schemeClr val="tx1"/>
                  </a:solidFill>
                  <a:latin typeface="+mn-lt"/>
                  <a:ea typeface="+mn-ea"/>
                  <a:cs typeface="+mn-cs"/>
                </a:defRPr>
              </a:lvl4pPr>
              <a:lvl5pPr marL="1864555" algn="l" defTabSz="932277" rtl="0" eaLnBrk="1" latinLnBrk="0" hangingPunct="1">
                <a:defRPr sz="1768" kern="1200">
                  <a:solidFill>
                    <a:schemeClr val="tx1"/>
                  </a:solidFill>
                  <a:latin typeface="+mn-lt"/>
                  <a:ea typeface="+mn-ea"/>
                  <a:cs typeface="+mn-cs"/>
                </a:defRPr>
              </a:lvl5pPr>
              <a:lvl6pPr marL="2330692" algn="l" defTabSz="932277" rtl="0" eaLnBrk="1" latinLnBrk="0" hangingPunct="1">
                <a:defRPr sz="1768" kern="1200">
                  <a:solidFill>
                    <a:schemeClr val="tx1"/>
                  </a:solidFill>
                  <a:latin typeface="+mn-lt"/>
                  <a:ea typeface="+mn-ea"/>
                  <a:cs typeface="+mn-cs"/>
                </a:defRPr>
              </a:lvl6pPr>
              <a:lvl7pPr marL="2796832" algn="l" defTabSz="932277" rtl="0" eaLnBrk="1" latinLnBrk="0" hangingPunct="1">
                <a:defRPr sz="1768" kern="1200">
                  <a:solidFill>
                    <a:schemeClr val="tx1"/>
                  </a:solidFill>
                  <a:latin typeface="+mn-lt"/>
                  <a:ea typeface="+mn-ea"/>
                  <a:cs typeface="+mn-cs"/>
                </a:defRPr>
              </a:lvl7pPr>
              <a:lvl8pPr marL="3262969" algn="l" defTabSz="932277" rtl="0" eaLnBrk="1" latinLnBrk="0" hangingPunct="1">
                <a:defRPr sz="1768" kern="1200">
                  <a:solidFill>
                    <a:schemeClr val="tx1"/>
                  </a:solidFill>
                  <a:latin typeface="+mn-lt"/>
                  <a:ea typeface="+mn-ea"/>
                  <a:cs typeface="+mn-cs"/>
                </a:defRPr>
              </a:lvl8pPr>
              <a:lvl9pPr marL="3729109" algn="l" defTabSz="932277" rtl="0" eaLnBrk="1" latinLnBrk="0" hangingPunct="1">
                <a:defRPr sz="1768" kern="1200">
                  <a:solidFill>
                    <a:schemeClr val="tx1"/>
                  </a:solidFill>
                  <a:latin typeface="+mn-lt"/>
                  <a:ea typeface="+mn-ea"/>
                  <a:cs typeface="+mn-cs"/>
                </a:defRPr>
              </a:lvl9pPr>
            </a:lstStyle>
            <a:p>
              <a:r>
                <a:rPr lang="en-US" sz="4000" b="1" dirty="0">
                  <a:solidFill>
                    <a:srgbClr val="616161"/>
                  </a:solidFill>
                  <a:latin typeface="Segoe UI Light" panose="020B0502040204020203" pitchFamily="34" charset="0"/>
                  <a:cs typeface="Segoe UI Light" panose="020B0502040204020203" pitchFamily="34" charset="0"/>
                </a:rPr>
                <a:t>Álvaro </a:t>
              </a:r>
              <a:r>
                <a:rPr lang="en-US" sz="4000" b="1" dirty="0" smtClean="0">
                  <a:solidFill>
                    <a:srgbClr val="616161"/>
                  </a:solidFill>
                  <a:latin typeface="Segoe UI Light" panose="020B0502040204020203" pitchFamily="34" charset="0"/>
                  <a:cs typeface="Segoe UI Light" panose="020B0502040204020203" pitchFamily="34" charset="0"/>
                </a:rPr>
                <a:t>Marcos</a:t>
              </a:r>
              <a:endParaRPr lang="en-US" sz="4000" b="1" dirty="0">
                <a:solidFill>
                  <a:srgbClr val="616161"/>
                </a:solidFill>
                <a:latin typeface="Segoe UI Light" panose="020B0502040204020203" pitchFamily="34" charset="0"/>
                <a:cs typeface="Segoe UI Light" panose="020B0502040204020203" pitchFamily="34" charset="0"/>
              </a:endParaRPr>
            </a:p>
          </p:txBody>
        </p:sp>
      </p:gr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12483">
            <a:off x="853756" y="1427271"/>
            <a:ext cx="2289486" cy="244212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3" name="Title 2"/>
          <p:cNvSpPr txBox="1">
            <a:spLocks/>
          </p:cNvSpPr>
          <p:nvPr/>
        </p:nvSpPr>
        <p:spPr>
          <a:xfrm>
            <a:off x="366217" y="295279"/>
            <a:ext cx="11697695" cy="917575"/>
          </a:xfrm>
          <a:prstGeom prst="rect">
            <a:avLst/>
          </a:prstGeom>
        </p:spPr>
        <p:txBody>
          <a:bodyPr/>
          <a:lst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a:lstStyle>
          <a:p>
            <a:r>
              <a:rPr lang="es-ES" sz="4400" dirty="0" smtClean="0"/>
              <a:t>Quienes somos</a:t>
            </a:r>
            <a:endParaRPr lang="es-ES" sz="4400" dirty="0"/>
          </a:p>
        </p:txBody>
      </p:sp>
      <p:pic>
        <p:nvPicPr>
          <p:cNvPr id="14" name="Picture 13" descr="Firma_Madrid"/>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858" t="17348" r="59749" b="20797"/>
          <a:stretch/>
        </p:blipFill>
        <p:spPr bwMode="auto">
          <a:xfrm>
            <a:off x="7117211" y="660127"/>
            <a:ext cx="3644900" cy="973474"/>
          </a:xfrm>
          <a:prstGeom prst="rect">
            <a:avLst/>
          </a:prstGeom>
          <a:noFill/>
          <a:ln>
            <a:noFill/>
          </a:ln>
        </p:spPr>
      </p:pic>
      <p:grpSp>
        <p:nvGrpSpPr>
          <p:cNvPr id="18" name="Group 17"/>
          <p:cNvGrpSpPr/>
          <p:nvPr/>
        </p:nvGrpSpPr>
        <p:grpSpPr>
          <a:xfrm>
            <a:off x="2960558" y="3969278"/>
            <a:ext cx="7586047" cy="2251574"/>
            <a:chOff x="1353613" y="4210505"/>
            <a:chExt cx="7586047" cy="2316903"/>
          </a:xfrm>
        </p:grpSpPr>
        <p:sp>
          <p:nvSpPr>
            <p:cNvPr id="15" name="Rectangle 14"/>
            <p:cNvSpPr/>
            <p:nvPr/>
          </p:nvSpPr>
          <p:spPr>
            <a:xfrm>
              <a:off x="1353613" y="4210505"/>
              <a:ext cx="7365325" cy="2316903"/>
            </a:xfrm>
            <a:prstGeom prst="rect">
              <a:avLst/>
            </a:prstGeom>
            <a:solidFill>
              <a:schemeClr val="bg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277"/>
              <a:endParaRPr lang="es-ES" sz="1768">
                <a:solidFill>
                  <a:srgbClr val="2BB8EB"/>
                </a:solidFill>
              </a:endParaRPr>
            </a:p>
          </p:txBody>
        </p:sp>
        <p:sp>
          <p:nvSpPr>
            <p:cNvPr id="16" name="Text Placeholder 12"/>
            <p:cNvSpPr txBox="1">
              <a:spLocks/>
            </p:cNvSpPr>
            <p:nvPr/>
          </p:nvSpPr>
          <p:spPr>
            <a:xfrm>
              <a:off x="1750010" y="4981790"/>
              <a:ext cx="7189650" cy="1545618"/>
            </a:xfrm>
            <a:prstGeom prst="rect">
              <a:avLst/>
            </a:prstGeom>
          </p:spPr>
          <p:txBody>
            <a:bodyPr/>
            <a:lstStyle>
              <a:lvl1pPr marL="408208" indent="-408208" algn="l" defTabSz="544277" rtl="0" eaLnBrk="1" latinLnBrk="0" hangingPunct="1">
                <a:spcBef>
                  <a:spcPct val="20000"/>
                </a:spcBef>
                <a:buFont typeface="Arial"/>
                <a:buChar char="•"/>
                <a:defRPr sz="1768" kern="1200">
                  <a:solidFill>
                    <a:schemeClr val="tx1"/>
                  </a:solidFill>
                  <a:latin typeface="Segoe"/>
                  <a:ea typeface="+mn-ea"/>
                  <a:cs typeface="Segoe"/>
                </a:defRPr>
              </a:lvl1pPr>
              <a:lvl2pPr marL="884449" indent="-340174" algn="l" defTabSz="544277" rtl="0" eaLnBrk="1" latinLnBrk="0" hangingPunct="1">
                <a:spcBef>
                  <a:spcPct val="20000"/>
                </a:spcBef>
                <a:buFont typeface="Arial"/>
                <a:buChar char="–"/>
                <a:defRPr sz="1768" kern="1200">
                  <a:solidFill>
                    <a:schemeClr val="tx1"/>
                  </a:solidFill>
                  <a:latin typeface="Segoe"/>
                  <a:ea typeface="+mn-ea"/>
                  <a:cs typeface="Segoe"/>
                </a:defRPr>
              </a:lvl2pPr>
              <a:lvl3pPr marL="1360691" indent="-272138" algn="l" defTabSz="544277" rtl="0" eaLnBrk="1" latinLnBrk="0" hangingPunct="1">
                <a:spcBef>
                  <a:spcPct val="20000"/>
                </a:spcBef>
                <a:buFont typeface="Arial"/>
                <a:buChar char="•"/>
                <a:defRPr sz="1768" kern="1200">
                  <a:solidFill>
                    <a:schemeClr val="tx1"/>
                  </a:solidFill>
                  <a:latin typeface="Segoe"/>
                  <a:ea typeface="+mn-ea"/>
                  <a:cs typeface="Segoe"/>
                </a:defRPr>
              </a:lvl3pPr>
              <a:lvl4pPr marL="1904968" indent="-272138" algn="l" defTabSz="544277" rtl="0" eaLnBrk="1" latinLnBrk="0" hangingPunct="1">
                <a:spcBef>
                  <a:spcPct val="20000"/>
                </a:spcBef>
                <a:buFont typeface="Arial"/>
                <a:buChar char="–"/>
                <a:defRPr sz="1768" kern="1200">
                  <a:solidFill>
                    <a:schemeClr val="tx1"/>
                  </a:solidFill>
                  <a:latin typeface="Segoe"/>
                  <a:ea typeface="+mn-ea"/>
                  <a:cs typeface="Segoe"/>
                </a:defRPr>
              </a:lvl4pPr>
              <a:lvl5pPr marL="2449245" indent="-272138" algn="l" defTabSz="544277" rtl="0" eaLnBrk="1" latinLnBrk="0" hangingPunct="1">
                <a:spcBef>
                  <a:spcPct val="20000"/>
                </a:spcBef>
                <a:buFont typeface="Arial"/>
                <a:buChar char="»"/>
                <a:defRPr sz="1768" kern="1200">
                  <a:solidFill>
                    <a:schemeClr val="tx1"/>
                  </a:solidFill>
                  <a:latin typeface="Segoe"/>
                  <a:ea typeface="+mn-ea"/>
                  <a:cs typeface="Segoe"/>
                </a:defRPr>
              </a:lvl5pPr>
              <a:lvl6pPr marL="2993522" indent="-272138" algn="l" defTabSz="544277" rtl="0" eaLnBrk="1" latinLnBrk="0" hangingPunct="1">
                <a:spcBef>
                  <a:spcPct val="20000"/>
                </a:spcBef>
                <a:buFont typeface="Arial"/>
                <a:buChar char="•"/>
                <a:defRPr sz="2448" kern="1200">
                  <a:solidFill>
                    <a:schemeClr val="tx1"/>
                  </a:solidFill>
                  <a:latin typeface="+mn-lt"/>
                  <a:ea typeface="+mn-ea"/>
                  <a:cs typeface="+mn-cs"/>
                </a:defRPr>
              </a:lvl6pPr>
              <a:lvl7pPr marL="3537799" indent="-272138" algn="l" defTabSz="544277" rtl="0" eaLnBrk="1" latinLnBrk="0" hangingPunct="1">
                <a:spcBef>
                  <a:spcPct val="20000"/>
                </a:spcBef>
                <a:buFont typeface="Arial"/>
                <a:buChar char="•"/>
                <a:defRPr sz="2448" kern="1200">
                  <a:solidFill>
                    <a:schemeClr val="tx1"/>
                  </a:solidFill>
                  <a:latin typeface="+mn-lt"/>
                  <a:ea typeface="+mn-ea"/>
                  <a:cs typeface="+mn-cs"/>
                </a:defRPr>
              </a:lvl7pPr>
              <a:lvl8pPr marL="4082076" indent="-272138" algn="l" defTabSz="544277" rtl="0" eaLnBrk="1" latinLnBrk="0" hangingPunct="1">
                <a:spcBef>
                  <a:spcPct val="20000"/>
                </a:spcBef>
                <a:buFont typeface="Arial"/>
                <a:buChar char="•"/>
                <a:defRPr sz="2448" kern="1200">
                  <a:solidFill>
                    <a:schemeClr val="tx1"/>
                  </a:solidFill>
                  <a:latin typeface="+mn-lt"/>
                  <a:ea typeface="+mn-ea"/>
                  <a:cs typeface="+mn-cs"/>
                </a:defRPr>
              </a:lvl8pPr>
              <a:lvl9pPr marL="4626351" indent="-272138" algn="l" defTabSz="544277" rtl="0" eaLnBrk="1" latinLnBrk="0" hangingPunct="1">
                <a:spcBef>
                  <a:spcPct val="20000"/>
                </a:spcBef>
                <a:buFont typeface="Arial"/>
                <a:buChar char="•"/>
                <a:defRPr sz="2448" kern="1200">
                  <a:solidFill>
                    <a:schemeClr val="tx1"/>
                  </a:solidFill>
                  <a:latin typeface="+mn-lt"/>
                  <a:ea typeface="+mn-ea"/>
                  <a:cs typeface="+mn-cs"/>
                </a:defRPr>
              </a:lvl9pPr>
            </a:lstStyle>
            <a:p>
              <a:pPr marL="0" indent="0">
                <a:buFont typeface="Arial"/>
                <a:buNone/>
              </a:pPr>
              <a:r>
                <a:rPr lang="en-US" sz="2000" dirty="0" smtClean="0">
                  <a:solidFill>
                    <a:srgbClr val="2BB8EB">
                      <a:lumMod val="50000"/>
                      <a:alpha val="99000"/>
                    </a:srgbClr>
                  </a:solidFill>
                </a:rPr>
                <a:t>Software Architect </a:t>
              </a:r>
              <a:r>
                <a:rPr lang="en-US" sz="2000" dirty="0" smtClean="0">
                  <a:solidFill>
                    <a:srgbClr val="2BB8EB">
                      <a:lumMod val="50000"/>
                      <a:alpha val="99000"/>
                    </a:srgbClr>
                  </a:solidFill>
                </a:rPr>
                <a:t>en </a:t>
              </a:r>
              <a:r>
                <a:rPr lang="en-US" sz="2000" dirty="0" err="1" smtClean="0">
                  <a:solidFill>
                    <a:srgbClr val="2BB8EB">
                      <a:lumMod val="50000"/>
                      <a:alpha val="99000"/>
                    </a:srgbClr>
                  </a:solidFill>
                </a:rPr>
                <a:t>PlainConcepts</a:t>
              </a:r>
              <a:endParaRPr lang="en-US" sz="2000" dirty="0" smtClean="0">
                <a:solidFill>
                  <a:srgbClr val="2BB8EB">
                    <a:lumMod val="50000"/>
                    <a:alpha val="99000"/>
                  </a:srgbClr>
                </a:solidFill>
              </a:endParaRPr>
            </a:p>
            <a:p>
              <a:pPr marL="0" indent="0">
                <a:buFont typeface="Arial"/>
                <a:buNone/>
              </a:pPr>
              <a:r>
                <a:rPr lang="en-US" sz="2000" dirty="0" smtClean="0">
                  <a:solidFill>
                    <a:srgbClr val="2BB8EB">
                      <a:lumMod val="50000"/>
                      <a:alpha val="99000"/>
                    </a:srgbClr>
                  </a:solidFill>
                </a:rPr>
                <a:t>rchavarri@plainconcepts.com</a:t>
              </a:r>
              <a:endParaRPr lang="en-US" sz="2000" dirty="0" smtClean="0">
                <a:solidFill>
                  <a:srgbClr val="2BB8EB">
                    <a:lumMod val="50000"/>
                    <a:alpha val="99000"/>
                  </a:srgbClr>
                </a:solidFill>
              </a:endParaRPr>
            </a:p>
            <a:p>
              <a:pPr marL="0" indent="0">
                <a:buNone/>
              </a:pPr>
              <a:r>
                <a:rPr lang="en-US" sz="2000" dirty="0" smtClean="0">
                  <a:solidFill>
                    <a:srgbClr val="2BB8EB">
                      <a:lumMod val="50000"/>
                      <a:alpha val="99000"/>
                    </a:srgbClr>
                  </a:solidFill>
                </a:rPr>
                <a:t>@</a:t>
              </a:r>
              <a:r>
                <a:rPr lang="en-US" sz="2000" dirty="0" err="1" smtClean="0">
                  <a:solidFill>
                    <a:srgbClr val="2BB8EB">
                      <a:lumMod val="50000"/>
                      <a:alpha val="99000"/>
                    </a:srgbClr>
                  </a:solidFill>
                </a:rPr>
                <a:t>pekewake</a:t>
              </a:r>
              <a:endParaRPr lang="en-US" sz="2000" dirty="0">
                <a:solidFill>
                  <a:srgbClr val="2BB8EB">
                    <a:lumMod val="50000"/>
                    <a:alpha val="99000"/>
                  </a:srgbClr>
                </a:solidFill>
              </a:endParaRPr>
            </a:p>
          </p:txBody>
        </p:sp>
        <p:sp>
          <p:nvSpPr>
            <p:cNvPr id="17" name="Text Placeholder 10"/>
            <p:cNvSpPr txBox="1">
              <a:spLocks/>
            </p:cNvSpPr>
            <p:nvPr/>
          </p:nvSpPr>
          <p:spPr>
            <a:xfrm>
              <a:off x="1750010" y="4224946"/>
              <a:ext cx="6146553" cy="847476"/>
            </a:xfrm>
            <a:prstGeom prst="rect">
              <a:avLst/>
            </a:prstGeom>
          </p:spPr>
          <p:txBody>
            <a:bodyPr/>
            <a:lstStyle>
              <a:defPPr>
                <a:defRPr lang="en-US"/>
              </a:defPPr>
              <a:lvl1pPr marL="0" algn="l" defTabSz="932277" rtl="0" eaLnBrk="1" latinLnBrk="0" hangingPunct="1">
                <a:defRPr sz="1768" kern="1200">
                  <a:solidFill>
                    <a:schemeClr val="tx1"/>
                  </a:solidFill>
                  <a:latin typeface="+mn-lt"/>
                  <a:ea typeface="+mn-ea"/>
                  <a:cs typeface="+mn-cs"/>
                </a:defRPr>
              </a:lvl1pPr>
              <a:lvl2pPr marL="466140" algn="l" defTabSz="932277" rtl="0" eaLnBrk="1" latinLnBrk="0" hangingPunct="1">
                <a:defRPr sz="1768" kern="1200">
                  <a:solidFill>
                    <a:schemeClr val="tx1"/>
                  </a:solidFill>
                  <a:latin typeface="+mn-lt"/>
                  <a:ea typeface="+mn-ea"/>
                  <a:cs typeface="+mn-cs"/>
                </a:defRPr>
              </a:lvl2pPr>
              <a:lvl3pPr marL="932277" algn="l" defTabSz="932277" rtl="0" eaLnBrk="1" latinLnBrk="0" hangingPunct="1">
                <a:defRPr sz="1768" kern="1200">
                  <a:solidFill>
                    <a:schemeClr val="tx1"/>
                  </a:solidFill>
                  <a:latin typeface="+mn-lt"/>
                  <a:ea typeface="+mn-ea"/>
                  <a:cs typeface="+mn-cs"/>
                </a:defRPr>
              </a:lvl3pPr>
              <a:lvl4pPr marL="1398415" algn="l" defTabSz="932277" rtl="0" eaLnBrk="1" latinLnBrk="0" hangingPunct="1">
                <a:defRPr sz="1768" kern="1200">
                  <a:solidFill>
                    <a:schemeClr val="tx1"/>
                  </a:solidFill>
                  <a:latin typeface="+mn-lt"/>
                  <a:ea typeface="+mn-ea"/>
                  <a:cs typeface="+mn-cs"/>
                </a:defRPr>
              </a:lvl4pPr>
              <a:lvl5pPr marL="1864555" algn="l" defTabSz="932277" rtl="0" eaLnBrk="1" latinLnBrk="0" hangingPunct="1">
                <a:defRPr sz="1768" kern="1200">
                  <a:solidFill>
                    <a:schemeClr val="tx1"/>
                  </a:solidFill>
                  <a:latin typeface="+mn-lt"/>
                  <a:ea typeface="+mn-ea"/>
                  <a:cs typeface="+mn-cs"/>
                </a:defRPr>
              </a:lvl5pPr>
              <a:lvl6pPr marL="2330692" algn="l" defTabSz="932277" rtl="0" eaLnBrk="1" latinLnBrk="0" hangingPunct="1">
                <a:defRPr sz="1768" kern="1200">
                  <a:solidFill>
                    <a:schemeClr val="tx1"/>
                  </a:solidFill>
                  <a:latin typeface="+mn-lt"/>
                  <a:ea typeface="+mn-ea"/>
                  <a:cs typeface="+mn-cs"/>
                </a:defRPr>
              </a:lvl6pPr>
              <a:lvl7pPr marL="2796832" algn="l" defTabSz="932277" rtl="0" eaLnBrk="1" latinLnBrk="0" hangingPunct="1">
                <a:defRPr sz="1768" kern="1200">
                  <a:solidFill>
                    <a:schemeClr val="tx1"/>
                  </a:solidFill>
                  <a:latin typeface="+mn-lt"/>
                  <a:ea typeface="+mn-ea"/>
                  <a:cs typeface="+mn-cs"/>
                </a:defRPr>
              </a:lvl7pPr>
              <a:lvl8pPr marL="3262969" algn="l" defTabSz="932277" rtl="0" eaLnBrk="1" latinLnBrk="0" hangingPunct="1">
                <a:defRPr sz="1768" kern="1200">
                  <a:solidFill>
                    <a:schemeClr val="tx1"/>
                  </a:solidFill>
                  <a:latin typeface="+mn-lt"/>
                  <a:ea typeface="+mn-ea"/>
                  <a:cs typeface="+mn-cs"/>
                </a:defRPr>
              </a:lvl8pPr>
              <a:lvl9pPr marL="3729109" algn="l" defTabSz="932277" rtl="0" eaLnBrk="1" latinLnBrk="0" hangingPunct="1">
                <a:defRPr sz="1768" kern="1200">
                  <a:solidFill>
                    <a:schemeClr val="tx1"/>
                  </a:solidFill>
                  <a:latin typeface="+mn-lt"/>
                  <a:ea typeface="+mn-ea"/>
                  <a:cs typeface="+mn-cs"/>
                </a:defRPr>
              </a:lvl9pPr>
            </a:lstStyle>
            <a:p>
              <a:r>
                <a:rPr lang="en-US" sz="4000" b="1" dirty="0" smtClean="0">
                  <a:solidFill>
                    <a:srgbClr val="616161"/>
                  </a:solidFill>
                  <a:latin typeface="Segoe UI Light" panose="020B0502040204020203" pitchFamily="34" charset="0"/>
                  <a:cs typeface="Segoe UI Light" panose="020B0502040204020203" pitchFamily="34" charset="0"/>
                </a:rPr>
                <a:t>Rubén </a:t>
              </a:r>
              <a:r>
                <a:rPr lang="en-US" sz="4000" b="1" dirty="0">
                  <a:solidFill>
                    <a:srgbClr val="616161"/>
                  </a:solidFill>
                  <a:latin typeface="Segoe UI Light" panose="020B0502040204020203" pitchFamily="34" charset="0"/>
                  <a:cs typeface="Segoe UI Light" panose="020B0502040204020203" pitchFamily="34" charset="0"/>
                </a:rPr>
                <a:t>Chavarri</a:t>
              </a:r>
              <a:endParaRPr lang="en-US" sz="4000" b="1" dirty="0">
                <a:solidFill>
                  <a:srgbClr val="616161"/>
                </a:solidFill>
                <a:latin typeface="Segoe UI Light" panose="020B0502040204020203" pitchFamily="34" charset="0"/>
                <a:cs typeface="Segoe UI Light" panose="020B0502040204020203" pitchFamily="34" charset="0"/>
              </a:endParaRPr>
            </a:p>
          </p:txBody>
        </p:sp>
      </p:gr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212483">
            <a:off x="8955887" y="3966235"/>
            <a:ext cx="2442120" cy="244212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0" name="Picture 19" descr="Firma_Madrid"/>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858" t="17348" r="59749" b="20797"/>
          <a:stretch/>
        </p:blipFill>
        <p:spPr bwMode="auto">
          <a:xfrm>
            <a:off x="939910" y="6220621"/>
            <a:ext cx="3644900" cy="973474"/>
          </a:xfrm>
          <a:prstGeom prst="rect">
            <a:avLst/>
          </a:prstGeom>
          <a:noFill/>
          <a:ln>
            <a:noFill/>
          </a:ln>
        </p:spPr>
      </p:pic>
    </p:spTree>
    <p:extLst>
      <p:ext uri="{BB962C8B-B14F-4D97-AF65-F5344CB8AC3E}">
        <p14:creationId xmlns:p14="http://schemas.microsoft.com/office/powerpoint/2010/main" val="28617194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98437" y="220662"/>
            <a:ext cx="12436475" cy="6494085"/>
          </a:xfrm>
        </p:spPr>
        <p:txBody>
          <a:bodyPr/>
          <a:lstStyle/>
          <a:p>
            <a:r>
              <a:rPr lang="en-US" dirty="0" smtClean="0"/>
              <a:t>¿</a:t>
            </a:r>
            <a:r>
              <a:rPr lang="en-US" dirty="0" err="1"/>
              <a:t>Que</a:t>
            </a:r>
            <a:r>
              <a:rPr lang="en-US" dirty="0"/>
              <a:t> </a:t>
            </a:r>
            <a:r>
              <a:rPr lang="en-US" dirty="0" err="1"/>
              <a:t>es</a:t>
            </a:r>
            <a:r>
              <a:rPr lang="en-US" dirty="0"/>
              <a:t> </a:t>
            </a:r>
            <a:r>
              <a:rPr lang="en-US" b="1" dirty="0" err="1" smtClean="0"/>
              <a:t>WhoAreYou</a:t>
            </a:r>
            <a:r>
              <a:rPr lang="en-US" b="1" dirty="0" smtClean="0"/>
              <a:t>?</a:t>
            </a:r>
            <a:endParaRPr lang="en-US" dirty="0" smtClean="0"/>
          </a:p>
          <a:p>
            <a:pPr lvl="1"/>
            <a:endParaRPr lang="es-ES" dirty="0" smtClean="0"/>
          </a:p>
          <a:p>
            <a:pPr lvl="1"/>
            <a:endParaRPr lang="es-ES" dirty="0"/>
          </a:p>
          <a:p>
            <a:pPr lvl="1"/>
            <a:endParaRPr lang="es-ES" dirty="0"/>
          </a:p>
          <a:p>
            <a:pPr lvl="1"/>
            <a:endParaRPr lang="es-ES" dirty="0" smtClean="0"/>
          </a:p>
          <a:p>
            <a:pPr lvl="1"/>
            <a:endParaRPr lang="es-ES" dirty="0"/>
          </a:p>
          <a:p>
            <a:pPr lvl="1"/>
            <a:endParaRPr lang="es-ES" dirty="0" smtClean="0"/>
          </a:p>
          <a:p>
            <a:pPr lvl="1"/>
            <a:endParaRPr lang="es-ES" dirty="0"/>
          </a:p>
          <a:p>
            <a:pPr lvl="1"/>
            <a:endParaRPr lang="es-ES" dirty="0" smtClean="0"/>
          </a:p>
          <a:p>
            <a:pPr lvl="1"/>
            <a:endParaRPr lang="es-ES" dirty="0" smtClean="0"/>
          </a:p>
          <a:p>
            <a:pPr lvl="1"/>
            <a:endParaRPr lang="es-ES" dirty="0"/>
          </a:p>
          <a:p>
            <a:pPr lvl="1"/>
            <a:endParaRPr lang="es-ES" dirty="0" smtClean="0"/>
          </a:p>
          <a:p>
            <a:pPr lvl="1"/>
            <a:endParaRPr lang="es-ES" dirty="0"/>
          </a:p>
          <a:p>
            <a:pPr lvl="1"/>
            <a:endParaRPr lang="es-ES" dirty="0" smtClean="0"/>
          </a:p>
          <a:p>
            <a:pPr lvl="1"/>
            <a:endParaRPr lang="en-US" dirty="0"/>
          </a:p>
          <a:p>
            <a:pPr lvl="0"/>
            <a:r>
              <a:rPr lang="en-US" dirty="0" err="1" smtClean="0"/>
              <a:t>Objetivo</a:t>
            </a:r>
            <a:r>
              <a:rPr lang="en-US" dirty="0" smtClean="0"/>
              <a:t> </a:t>
            </a:r>
            <a:r>
              <a:rPr lang="en-US" dirty="0"/>
              <a:t>de la </a:t>
            </a:r>
            <a:r>
              <a:rPr lang="en-US" dirty="0" err="1" smtClean="0"/>
              <a:t>charla</a:t>
            </a:r>
            <a:endParaRPr lang="en-US" dirty="0" smtClean="0"/>
          </a:p>
          <a:p>
            <a:pPr lvl="1"/>
            <a:r>
              <a:rPr lang="en-US" dirty="0" err="1" smtClean="0"/>
              <a:t>Compartir</a:t>
            </a:r>
            <a:r>
              <a:rPr lang="en-US" dirty="0" smtClean="0"/>
              <a:t> la </a:t>
            </a:r>
            <a:r>
              <a:rPr lang="en-US" dirty="0" err="1" smtClean="0"/>
              <a:t>experiencia</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037" y="1135062"/>
            <a:ext cx="7594283" cy="4268450"/>
          </a:xfrm>
          <a:prstGeom prst="rect">
            <a:avLst/>
          </a:prstGeom>
        </p:spPr>
      </p:pic>
    </p:spTree>
    <p:extLst>
      <p:ext uri="{BB962C8B-B14F-4D97-AF65-F5344CB8AC3E}">
        <p14:creationId xmlns:p14="http://schemas.microsoft.com/office/powerpoint/2010/main" val="13114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0"/>
            <a:ext cx="7818437" cy="699452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175418" y="373062"/>
            <a:ext cx="7467600" cy="6694140"/>
          </a:xfrm>
          <a:solidFill>
            <a:schemeClr val="bg1">
              <a:alpha val="70000"/>
            </a:schemeClr>
          </a:solidFill>
        </p:spPr>
        <p:txBody>
          <a:bodyPr/>
          <a:lstStyle/>
          <a:p>
            <a:pPr lvl="0">
              <a:lnSpc>
                <a:spcPct val="150000"/>
              </a:lnSpc>
            </a:pPr>
            <a:r>
              <a:rPr lang="es-ES" sz="3600" b="1" dirty="0">
                <a:solidFill>
                  <a:schemeClr val="tx1"/>
                </a:solidFill>
              </a:rPr>
              <a:t>Que hay detrás de </a:t>
            </a:r>
            <a:r>
              <a:rPr lang="es-ES" sz="3600" b="1" dirty="0" err="1">
                <a:solidFill>
                  <a:schemeClr val="tx1"/>
                </a:solidFill>
              </a:rPr>
              <a:t>WhoAreYou</a:t>
            </a:r>
            <a:r>
              <a:rPr lang="es-ES" sz="3600" b="1" dirty="0">
                <a:solidFill>
                  <a:schemeClr val="tx1"/>
                </a:solidFill>
              </a:rPr>
              <a:t>?</a:t>
            </a:r>
            <a:r>
              <a:rPr lang="es-ES" sz="3200" dirty="0" smtClean="0">
                <a:solidFill>
                  <a:schemeClr val="tx1"/>
                </a:solidFill>
              </a:rPr>
              <a:t/>
            </a:r>
            <a:br>
              <a:rPr lang="es-ES" sz="3200" dirty="0" smtClean="0">
                <a:solidFill>
                  <a:schemeClr val="tx1"/>
                </a:solidFill>
              </a:rPr>
            </a:br>
            <a:r>
              <a:rPr lang="es-ES" sz="3200" dirty="0" smtClean="0">
                <a:solidFill>
                  <a:schemeClr val="tx1"/>
                </a:solidFill>
              </a:rPr>
              <a:t>* </a:t>
            </a:r>
            <a:r>
              <a:rPr lang="es-ES" sz="3200" dirty="0" err="1" smtClean="0">
                <a:solidFill>
                  <a:schemeClr val="tx1"/>
                </a:solidFill>
              </a:rPr>
              <a:t>Cognitive</a:t>
            </a:r>
            <a:r>
              <a:rPr lang="es-ES" sz="3200" dirty="0" smtClean="0">
                <a:solidFill>
                  <a:schemeClr val="tx1"/>
                </a:solidFill>
              </a:rPr>
              <a:t> </a:t>
            </a:r>
            <a:r>
              <a:rPr lang="es-ES" sz="3200" dirty="0" err="1" smtClean="0">
                <a:solidFill>
                  <a:schemeClr val="tx1"/>
                </a:solidFill>
              </a:rPr>
              <a:t>Service</a:t>
            </a:r>
            <a:r>
              <a:rPr lang="es-ES" sz="3200" dirty="0" smtClean="0">
                <a:solidFill>
                  <a:schemeClr val="tx1"/>
                </a:solidFill>
              </a:rPr>
              <a:t/>
            </a:r>
            <a:br>
              <a:rPr lang="es-ES" sz="3200" dirty="0" smtClean="0">
                <a:solidFill>
                  <a:schemeClr val="tx1"/>
                </a:solidFill>
              </a:rPr>
            </a:br>
            <a:r>
              <a:rPr lang="es-ES" sz="3200" dirty="0" smtClean="0">
                <a:solidFill>
                  <a:schemeClr val="tx1"/>
                </a:solidFill>
              </a:rPr>
              <a:t>* Windows 10 </a:t>
            </a:r>
            <a:r>
              <a:rPr lang="es-ES" sz="3200" dirty="0" err="1" smtClean="0">
                <a:solidFill>
                  <a:schemeClr val="tx1"/>
                </a:solidFill>
              </a:rPr>
              <a:t>IoT</a:t>
            </a:r>
            <a:r>
              <a:rPr lang="es-ES" sz="3200" dirty="0" smtClean="0">
                <a:solidFill>
                  <a:schemeClr val="tx1"/>
                </a:solidFill>
              </a:rPr>
              <a:t/>
            </a:r>
            <a:br>
              <a:rPr lang="es-ES" sz="3200" dirty="0" smtClean="0">
                <a:solidFill>
                  <a:schemeClr val="tx1"/>
                </a:solidFill>
              </a:rPr>
            </a:br>
            <a:r>
              <a:rPr lang="es-ES" sz="3600" b="1" dirty="0" smtClean="0">
                <a:solidFill>
                  <a:schemeClr val="tx1"/>
                </a:solidFill>
              </a:rPr>
              <a:t>Proyecto </a:t>
            </a:r>
            <a:r>
              <a:rPr lang="es-ES" sz="3600" b="1" dirty="0" err="1" smtClean="0">
                <a:solidFill>
                  <a:schemeClr val="tx1"/>
                </a:solidFill>
              </a:rPr>
              <a:t>WhoAreYou</a:t>
            </a:r>
            <a:r>
              <a:rPr lang="es-ES" sz="3600" b="1" dirty="0" smtClean="0">
                <a:solidFill>
                  <a:schemeClr val="tx1"/>
                </a:solidFill>
              </a:rPr>
              <a:t>?</a:t>
            </a:r>
            <a:r>
              <a:rPr lang="es-ES" sz="3200" dirty="0" smtClean="0">
                <a:solidFill>
                  <a:schemeClr val="tx1"/>
                </a:solidFill>
              </a:rPr>
              <a:t/>
            </a:r>
            <a:br>
              <a:rPr lang="es-ES" sz="3200" dirty="0" smtClean="0">
                <a:solidFill>
                  <a:schemeClr val="tx1"/>
                </a:solidFill>
              </a:rPr>
            </a:br>
            <a:r>
              <a:rPr lang="es-ES" sz="3200" dirty="0" smtClean="0">
                <a:solidFill>
                  <a:schemeClr val="tx1"/>
                </a:solidFill>
              </a:rPr>
              <a:t>* </a:t>
            </a:r>
            <a:r>
              <a:rPr lang="es-ES" sz="3200" dirty="0" smtClean="0">
                <a:solidFill>
                  <a:schemeClr val="tx1"/>
                </a:solidFill>
              </a:rPr>
              <a:t>El proyecto en acción</a:t>
            </a:r>
            <a:r>
              <a:rPr lang="es-ES" sz="3200" dirty="0" smtClean="0">
                <a:solidFill>
                  <a:schemeClr val="tx1"/>
                </a:solidFill>
              </a:rPr>
              <a:t/>
            </a:r>
            <a:br>
              <a:rPr lang="es-ES" sz="3200" dirty="0" smtClean="0">
                <a:solidFill>
                  <a:schemeClr val="tx1"/>
                </a:solidFill>
              </a:rPr>
            </a:br>
            <a:r>
              <a:rPr lang="es-ES" sz="3200" dirty="0" smtClean="0">
                <a:solidFill>
                  <a:schemeClr val="tx1"/>
                </a:solidFill>
              </a:rPr>
              <a:t>* </a:t>
            </a:r>
            <a:r>
              <a:rPr lang="es-ES" sz="3200" dirty="0" smtClean="0">
                <a:solidFill>
                  <a:schemeClr val="tx1"/>
                </a:solidFill>
              </a:rPr>
              <a:t>Conectando </a:t>
            </a:r>
            <a:r>
              <a:rPr lang="es-ES" sz="3200" dirty="0" err="1" smtClean="0">
                <a:solidFill>
                  <a:schemeClr val="tx1"/>
                </a:solidFill>
              </a:rPr>
              <a:t>Cognitive</a:t>
            </a:r>
            <a:r>
              <a:rPr lang="es-ES" sz="3200" dirty="0" smtClean="0">
                <a:solidFill>
                  <a:schemeClr val="tx1"/>
                </a:solidFill>
              </a:rPr>
              <a:t> e </a:t>
            </a:r>
            <a:r>
              <a:rPr lang="es-ES" sz="3200" dirty="0" err="1" smtClean="0">
                <a:solidFill>
                  <a:schemeClr val="tx1"/>
                </a:solidFill>
              </a:rPr>
              <a:t>IoT</a:t>
            </a:r>
            <a:r>
              <a:rPr lang="es-ES" sz="3200" dirty="0" smtClean="0">
                <a:solidFill>
                  <a:schemeClr val="tx1"/>
                </a:solidFill>
              </a:rPr>
              <a:t/>
            </a:r>
            <a:br>
              <a:rPr lang="es-ES" sz="3200" dirty="0" smtClean="0">
                <a:solidFill>
                  <a:schemeClr val="tx1"/>
                </a:solidFill>
              </a:rPr>
            </a:br>
            <a:r>
              <a:rPr lang="es-ES" sz="3200" dirty="0" smtClean="0">
                <a:solidFill>
                  <a:schemeClr val="tx1"/>
                </a:solidFill>
              </a:rPr>
              <a:t>* </a:t>
            </a:r>
            <a:r>
              <a:rPr lang="es-ES" sz="3200" dirty="0" smtClean="0">
                <a:solidFill>
                  <a:schemeClr val="tx1"/>
                </a:solidFill>
              </a:rPr>
              <a:t>Desmontando </a:t>
            </a:r>
            <a:r>
              <a:rPr lang="es-ES" sz="3200" dirty="0" err="1" smtClean="0">
                <a:solidFill>
                  <a:schemeClr val="tx1"/>
                </a:solidFill>
              </a:rPr>
              <a:t>WhoAreYou</a:t>
            </a:r>
            <a:r>
              <a:rPr lang="es-ES" sz="3200" dirty="0" smtClean="0">
                <a:solidFill>
                  <a:schemeClr val="tx1"/>
                </a:solidFill>
              </a:rPr>
              <a:t/>
            </a:r>
            <a:br>
              <a:rPr lang="es-ES" sz="3200" dirty="0" smtClean="0">
                <a:solidFill>
                  <a:schemeClr val="tx1"/>
                </a:solidFill>
              </a:rPr>
            </a:br>
            <a:r>
              <a:rPr lang="es-ES" sz="3600" b="1" dirty="0" smtClean="0">
                <a:solidFill>
                  <a:schemeClr val="tx1"/>
                </a:solidFill>
              </a:rPr>
              <a:t>Lecciones aprendidas y preguntas</a:t>
            </a:r>
            <a:r>
              <a:rPr lang="es-ES" sz="3200" dirty="0" smtClean="0">
                <a:solidFill>
                  <a:schemeClr val="tx1"/>
                </a:solidFill>
              </a:rPr>
              <a:t/>
            </a:r>
            <a:br>
              <a:rPr lang="es-ES" sz="3200" dirty="0" smtClean="0">
                <a:solidFill>
                  <a:schemeClr val="tx1"/>
                </a:solidFill>
              </a:rPr>
            </a:br>
            <a:endParaRPr lang="en-US" sz="1400" dirty="0">
              <a:solidFill>
                <a:schemeClr val="tx1"/>
              </a:solidFill>
            </a:endParaRPr>
          </a:p>
        </p:txBody>
      </p:sp>
    </p:spTree>
    <p:extLst>
      <p:ext uri="{BB962C8B-B14F-4D97-AF65-F5344CB8AC3E}">
        <p14:creationId xmlns:p14="http://schemas.microsoft.com/office/powerpoint/2010/main" val="3233176492"/>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0"/>
            <a:ext cx="7818437" cy="699452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175418" y="373062"/>
            <a:ext cx="7467600" cy="6694140"/>
          </a:xfrm>
          <a:solidFill>
            <a:schemeClr val="bg1">
              <a:alpha val="70000"/>
            </a:schemeClr>
          </a:solidFill>
        </p:spPr>
        <p:txBody>
          <a:bodyPr/>
          <a:lstStyle/>
          <a:p>
            <a:pPr lvl="0">
              <a:lnSpc>
                <a:spcPct val="150000"/>
              </a:lnSpc>
            </a:pPr>
            <a:r>
              <a:rPr lang="es-ES" sz="3600" b="1" dirty="0">
                <a:solidFill>
                  <a:schemeClr val="tx1"/>
                </a:solidFill>
              </a:rPr>
              <a:t>Que hay detrás de </a:t>
            </a:r>
            <a:r>
              <a:rPr lang="es-ES" sz="3600" b="1" dirty="0" err="1">
                <a:solidFill>
                  <a:schemeClr val="tx1"/>
                </a:solidFill>
              </a:rPr>
              <a:t>WhoAreYou</a:t>
            </a:r>
            <a:r>
              <a:rPr lang="es-ES" sz="3600" b="1" dirty="0">
                <a:solidFill>
                  <a:schemeClr val="tx1"/>
                </a:solidFill>
              </a:rPr>
              <a:t>?</a:t>
            </a:r>
            <a:r>
              <a:rPr lang="es-ES" sz="3200" dirty="0" smtClean="0">
                <a:solidFill>
                  <a:schemeClr val="tx1"/>
                </a:solidFill>
              </a:rPr>
              <a:t/>
            </a:r>
            <a:br>
              <a:rPr lang="es-ES" sz="3200" dirty="0" smtClean="0">
                <a:solidFill>
                  <a:schemeClr val="tx1"/>
                </a:solidFill>
              </a:rPr>
            </a:br>
            <a:r>
              <a:rPr lang="es-ES" sz="3200" dirty="0" smtClean="0">
                <a:solidFill>
                  <a:schemeClr val="tx1"/>
                </a:solidFill>
              </a:rPr>
              <a:t>* </a:t>
            </a:r>
            <a:r>
              <a:rPr lang="es-ES" sz="3200" dirty="0" err="1" smtClean="0">
                <a:solidFill>
                  <a:schemeClr val="tx1"/>
                </a:solidFill>
              </a:rPr>
              <a:t>Cognitive</a:t>
            </a:r>
            <a:r>
              <a:rPr lang="es-ES" sz="3200" dirty="0" smtClean="0">
                <a:solidFill>
                  <a:schemeClr val="tx1"/>
                </a:solidFill>
              </a:rPr>
              <a:t> </a:t>
            </a:r>
            <a:r>
              <a:rPr lang="es-ES" sz="3200" dirty="0" err="1" smtClean="0">
                <a:solidFill>
                  <a:schemeClr val="tx1"/>
                </a:solidFill>
              </a:rPr>
              <a:t>Service</a:t>
            </a:r>
            <a:r>
              <a:rPr lang="es-ES" sz="3200" dirty="0" smtClean="0">
                <a:solidFill>
                  <a:schemeClr val="tx1"/>
                </a:solidFill>
              </a:rPr>
              <a:t/>
            </a:r>
            <a:br>
              <a:rPr lang="es-ES" sz="3200" dirty="0" smtClean="0">
                <a:solidFill>
                  <a:schemeClr val="tx1"/>
                </a:solidFill>
              </a:rPr>
            </a:br>
            <a:r>
              <a:rPr lang="es-ES" sz="3200" dirty="0" smtClean="0">
                <a:solidFill>
                  <a:schemeClr val="tx1"/>
                </a:solidFill>
              </a:rPr>
              <a:t>* Windows 10 </a:t>
            </a:r>
            <a:r>
              <a:rPr lang="es-ES" sz="3200" dirty="0" err="1" smtClean="0">
                <a:solidFill>
                  <a:schemeClr val="tx1"/>
                </a:solidFill>
              </a:rPr>
              <a:t>IoT</a:t>
            </a:r>
            <a:r>
              <a:rPr lang="es-ES" sz="3200" dirty="0" smtClean="0">
                <a:solidFill>
                  <a:schemeClr val="tx1"/>
                </a:solidFill>
              </a:rPr>
              <a:t/>
            </a:r>
            <a:br>
              <a:rPr lang="es-ES" sz="3200" dirty="0" smtClean="0">
                <a:solidFill>
                  <a:schemeClr val="tx1"/>
                </a:solidFill>
              </a:rPr>
            </a:br>
            <a:r>
              <a:rPr lang="es-ES" sz="3600" b="1" dirty="0" smtClean="0">
                <a:solidFill>
                  <a:schemeClr val="tx1"/>
                </a:solidFill>
              </a:rPr>
              <a:t>Proyecto </a:t>
            </a:r>
            <a:r>
              <a:rPr lang="es-ES" sz="3600" b="1" dirty="0" err="1" smtClean="0">
                <a:solidFill>
                  <a:schemeClr val="tx1"/>
                </a:solidFill>
              </a:rPr>
              <a:t>WhoAreYou</a:t>
            </a:r>
            <a:r>
              <a:rPr lang="es-ES" sz="3600" b="1" dirty="0" smtClean="0">
                <a:solidFill>
                  <a:schemeClr val="tx1"/>
                </a:solidFill>
              </a:rPr>
              <a:t>?</a:t>
            </a:r>
            <a:r>
              <a:rPr lang="es-ES" sz="3200" dirty="0" smtClean="0">
                <a:solidFill>
                  <a:schemeClr val="tx1"/>
                </a:solidFill>
              </a:rPr>
              <a:t/>
            </a:r>
            <a:br>
              <a:rPr lang="es-ES" sz="3200" dirty="0" smtClean="0">
                <a:solidFill>
                  <a:schemeClr val="tx1"/>
                </a:solidFill>
              </a:rPr>
            </a:br>
            <a:r>
              <a:rPr lang="es-ES" sz="3200" dirty="0" smtClean="0">
                <a:solidFill>
                  <a:schemeClr val="tx1"/>
                </a:solidFill>
              </a:rPr>
              <a:t>* </a:t>
            </a:r>
            <a:r>
              <a:rPr lang="es-ES" sz="3200" dirty="0" smtClean="0">
                <a:solidFill>
                  <a:schemeClr val="tx1"/>
                </a:solidFill>
              </a:rPr>
              <a:t>El proyecto en acción</a:t>
            </a:r>
            <a:r>
              <a:rPr lang="es-ES" sz="3200" dirty="0" smtClean="0">
                <a:solidFill>
                  <a:schemeClr val="tx1"/>
                </a:solidFill>
              </a:rPr>
              <a:t/>
            </a:r>
            <a:br>
              <a:rPr lang="es-ES" sz="3200" dirty="0" smtClean="0">
                <a:solidFill>
                  <a:schemeClr val="tx1"/>
                </a:solidFill>
              </a:rPr>
            </a:br>
            <a:r>
              <a:rPr lang="es-ES" sz="3200" dirty="0" smtClean="0">
                <a:solidFill>
                  <a:schemeClr val="tx1"/>
                </a:solidFill>
              </a:rPr>
              <a:t>* </a:t>
            </a:r>
            <a:r>
              <a:rPr lang="es-ES" sz="3200" dirty="0" smtClean="0">
                <a:solidFill>
                  <a:schemeClr val="tx1"/>
                </a:solidFill>
              </a:rPr>
              <a:t>Conectando </a:t>
            </a:r>
            <a:r>
              <a:rPr lang="es-ES" sz="3200" dirty="0" err="1" smtClean="0">
                <a:solidFill>
                  <a:schemeClr val="tx1"/>
                </a:solidFill>
              </a:rPr>
              <a:t>Cognitive</a:t>
            </a:r>
            <a:r>
              <a:rPr lang="es-ES" sz="3200" dirty="0" smtClean="0">
                <a:solidFill>
                  <a:schemeClr val="tx1"/>
                </a:solidFill>
              </a:rPr>
              <a:t> e </a:t>
            </a:r>
            <a:r>
              <a:rPr lang="es-ES" sz="3200" dirty="0" err="1" smtClean="0">
                <a:solidFill>
                  <a:schemeClr val="tx1"/>
                </a:solidFill>
              </a:rPr>
              <a:t>IoT</a:t>
            </a:r>
            <a:r>
              <a:rPr lang="es-ES" sz="3200" dirty="0" smtClean="0">
                <a:solidFill>
                  <a:schemeClr val="tx1"/>
                </a:solidFill>
              </a:rPr>
              <a:t/>
            </a:r>
            <a:br>
              <a:rPr lang="es-ES" sz="3200" dirty="0" smtClean="0">
                <a:solidFill>
                  <a:schemeClr val="tx1"/>
                </a:solidFill>
              </a:rPr>
            </a:br>
            <a:r>
              <a:rPr lang="es-ES" sz="3200" dirty="0" smtClean="0">
                <a:solidFill>
                  <a:schemeClr val="tx1"/>
                </a:solidFill>
              </a:rPr>
              <a:t>* </a:t>
            </a:r>
            <a:r>
              <a:rPr lang="es-ES" sz="3200" dirty="0" smtClean="0">
                <a:solidFill>
                  <a:schemeClr val="tx1"/>
                </a:solidFill>
              </a:rPr>
              <a:t>Desmontando </a:t>
            </a:r>
            <a:r>
              <a:rPr lang="es-ES" sz="3200" dirty="0" err="1" smtClean="0">
                <a:solidFill>
                  <a:schemeClr val="tx1"/>
                </a:solidFill>
              </a:rPr>
              <a:t>WhoAreYou</a:t>
            </a:r>
            <a:r>
              <a:rPr lang="es-ES" sz="3200" dirty="0" smtClean="0">
                <a:solidFill>
                  <a:schemeClr val="tx1"/>
                </a:solidFill>
              </a:rPr>
              <a:t/>
            </a:r>
            <a:br>
              <a:rPr lang="es-ES" sz="3200" dirty="0" smtClean="0">
                <a:solidFill>
                  <a:schemeClr val="tx1"/>
                </a:solidFill>
              </a:rPr>
            </a:br>
            <a:r>
              <a:rPr lang="es-ES" sz="3600" b="1" dirty="0" smtClean="0">
                <a:solidFill>
                  <a:schemeClr val="tx1"/>
                </a:solidFill>
              </a:rPr>
              <a:t>Lecciones aprendidas y preguntas</a:t>
            </a:r>
            <a:r>
              <a:rPr lang="es-ES" sz="3200" dirty="0" smtClean="0">
                <a:solidFill>
                  <a:schemeClr val="tx1"/>
                </a:solidFill>
              </a:rPr>
              <a:t/>
            </a:r>
            <a:br>
              <a:rPr lang="es-ES" sz="3200" dirty="0" smtClean="0">
                <a:solidFill>
                  <a:schemeClr val="tx1"/>
                </a:solidFill>
              </a:rPr>
            </a:br>
            <a:endParaRPr lang="en-US" sz="1400" dirty="0">
              <a:solidFill>
                <a:schemeClr val="tx1"/>
              </a:solidFill>
            </a:endParaRPr>
          </a:p>
        </p:txBody>
      </p:sp>
      <p:sp>
        <p:nvSpPr>
          <p:cNvPr id="3" name="Rectangle 2"/>
          <p:cNvSpPr/>
          <p:nvPr/>
        </p:nvSpPr>
        <p:spPr bwMode="auto">
          <a:xfrm>
            <a:off x="175418" y="525462"/>
            <a:ext cx="6780553" cy="2209800"/>
          </a:xfrm>
          <a:prstGeom prst="rect">
            <a:avLst/>
          </a:prstGeom>
          <a:noFill/>
          <a:ln w="50800">
            <a:solidFill>
              <a:schemeClr val="accent1">
                <a:alpha val="7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769875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91015" y="133448"/>
            <a:ext cx="11429999" cy="917575"/>
          </a:xfrm>
        </p:spPr>
        <p:txBody>
          <a:bodyPr/>
          <a:lstStyle/>
          <a:p>
            <a:r>
              <a:rPr lang="en-US" sz="5400" dirty="0" err="1" smtClean="0"/>
              <a:t>Que</a:t>
            </a:r>
            <a:r>
              <a:rPr lang="en-US" sz="5400" dirty="0" smtClean="0"/>
              <a:t> hay </a:t>
            </a:r>
            <a:r>
              <a:rPr lang="en-US" sz="5400" dirty="0" err="1" smtClean="0"/>
              <a:t>detrás</a:t>
            </a:r>
            <a:r>
              <a:rPr lang="en-US" sz="5400" dirty="0" smtClean="0"/>
              <a:t> de </a:t>
            </a:r>
            <a:r>
              <a:rPr lang="en-US" sz="5400" b="1" dirty="0" err="1" smtClean="0"/>
              <a:t>WhoAreYou</a:t>
            </a:r>
            <a:r>
              <a:rPr lang="en-US" sz="5400" b="1" dirty="0" smtClean="0"/>
              <a:t>?</a:t>
            </a:r>
            <a:endParaRPr lang="en-US" sz="5400" b="1" dirty="0"/>
          </a:p>
        </p:txBody>
      </p:sp>
      <p:sp>
        <p:nvSpPr>
          <p:cNvPr id="35" name="Parallelogram 34"/>
          <p:cNvSpPr/>
          <p:nvPr/>
        </p:nvSpPr>
        <p:spPr bwMode="auto">
          <a:xfrm>
            <a:off x="2289854" y="1185189"/>
            <a:ext cx="2484374" cy="3124200"/>
          </a:xfrm>
          <a:prstGeom prst="parallelogram">
            <a:avLst>
              <a:gd name="adj" fmla="val 55592"/>
            </a:avLst>
          </a:prstGeom>
          <a:solidFill>
            <a:srgbClr val="D7D7D7"/>
          </a:solid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endParaRPr lang="en-US" sz="1400" kern="0" dirty="0">
              <a:solidFill>
                <a:srgbClr val="FFFFFF"/>
              </a:solidFill>
            </a:endParaRPr>
          </a:p>
        </p:txBody>
      </p:sp>
      <p:sp>
        <p:nvSpPr>
          <p:cNvPr id="36" name="Text Placeholder 1"/>
          <p:cNvSpPr>
            <a:spLocks noGrp="1"/>
          </p:cNvSpPr>
          <p:nvPr/>
        </p:nvSpPr>
        <p:spPr>
          <a:xfrm>
            <a:off x="4611906" y="1547140"/>
            <a:ext cx="7817714" cy="2499146"/>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3200" b="1" dirty="0" err="1" smtClean="0"/>
              <a:t>Cognitive</a:t>
            </a:r>
            <a:r>
              <a:rPr lang="es-ES" sz="3200" b="1" dirty="0" smtClean="0"/>
              <a:t> </a:t>
            </a:r>
            <a:r>
              <a:rPr lang="es-ES" sz="3200" b="1" dirty="0" err="1" smtClean="0"/>
              <a:t>Service</a:t>
            </a:r>
            <a:endParaRPr lang="en-US" sz="3200" b="1" dirty="0" smtClean="0"/>
          </a:p>
          <a:p>
            <a:pPr marL="0" indent="0">
              <a:buNone/>
            </a:pPr>
            <a:r>
              <a:rPr lang="es-ES" sz="3200" dirty="0" smtClean="0"/>
              <a:t>Conjunto de </a:t>
            </a:r>
            <a:r>
              <a:rPr lang="es-ES" sz="3200" dirty="0" err="1" smtClean="0"/>
              <a:t>APIs</a:t>
            </a:r>
            <a:r>
              <a:rPr lang="es-ES" sz="3200" dirty="0" smtClean="0"/>
              <a:t>, </a:t>
            </a:r>
            <a:r>
              <a:rPr lang="es-ES" sz="3200" dirty="0" err="1" smtClean="0"/>
              <a:t>SDKs</a:t>
            </a:r>
            <a:r>
              <a:rPr lang="es-ES" sz="3200" dirty="0" smtClean="0"/>
              <a:t> y servicios a disposición de los </a:t>
            </a:r>
            <a:r>
              <a:rPr lang="es-ES" sz="3200" dirty="0" err="1" smtClean="0"/>
              <a:t>developers</a:t>
            </a:r>
            <a:r>
              <a:rPr lang="es-ES" sz="3200" dirty="0" smtClean="0"/>
              <a:t> para ayudarles a </a:t>
            </a:r>
            <a:r>
              <a:rPr lang="es-ES" sz="3200" dirty="0" smtClean="0"/>
              <a:t>que sus aplicaciones sean aún mas inteligentes</a:t>
            </a:r>
            <a:endParaRPr lang="en-US" sz="3200" dirty="0"/>
          </a:p>
        </p:txBody>
      </p:sp>
      <p:grpSp>
        <p:nvGrpSpPr>
          <p:cNvPr id="37" name="Group 36"/>
          <p:cNvGrpSpPr/>
          <p:nvPr/>
        </p:nvGrpSpPr>
        <p:grpSpPr>
          <a:xfrm>
            <a:off x="11971" y="1185189"/>
            <a:ext cx="3664152" cy="3124200"/>
            <a:chOff x="-17463" y="2811462"/>
            <a:chExt cx="3664152" cy="3124200"/>
          </a:xfrm>
          <a:solidFill>
            <a:srgbClr val="0070C0"/>
          </a:solidFill>
        </p:grpSpPr>
        <p:sp>
          <p:nvSpPr>
            <p:cNvPr id="50" name="Flowchart: Process 8"/>
            <p:cNvSpPr/>
            <p:nvPr/>
          </p:nvSpPr>
          <p:spPr bwMode="auto">
            <a:xfrm flipH="1" flipV="1">
              <a:off x="-17463" y="281146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3" name="Group 52"/>
            <p:cNvGrpSpPr/>
            <p:nvPr/>
          </p:nvGrpSpPr>
          <p:grpSpPr>
            <a:xfrm>
              <a:off x="261581" y="3192462"/>
              <a:ext cx="2304179" cy="2259884"/>
              <a:chOff x="261581" y="3192462"/>
              <a:chExt cx="2304179" cy="2259884"/>
            </a:xfrm>
            <a:grpFill/>
          </p:grpSpPr>
          <p:sp>
            <p:nvSpPr>
              <p:cNvPr id="55" name="Oval 54"/>
              <p:cNvSpPr/>
              <p:nvPr/>
            </p:nvSpPr>
            <p:spPr bwMode="auto">
              <a:xfrm>
                <a:off x="478453" y="3409335"/>
                <a:ext cx="1826136" cy="1826138"/>
              </a:xfrm>
              <a:prstGeom prst="ellipse">
                <a:avLst/>
              </a:prstGeom>
              <a:grpFill/>
              <a:ln w="34925"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 name="Oval 56"/>
              <p:cNvSpPr/>
              <p:nvPr/>
            </p:nvSpPr>
            <p:spPr bwMode="auto">
              <a:xfrm>
                <a:off x="1078985" y="3192462"/>
                <a:ext cx="576991" cy="57699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8" name="Oval 57"/>
              <p:cNvSpPr/>
              <p:nvPr/>
            </p:nvSpPr>
            <p:spPr bwMode="auto">
              <a:xfrm>
                <a:off x="1944472" y="4057949"/>
                <a:ext cx="576991" cy="57699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 name="Oval 58"/>
              <p:cNvSpPr/>
              <p:nvPr/>
            </p:nvSpPr>
            <p:spPr bwMode="auto">
              <a:xfrm>
                <a:off x="261581" y="4057949"/>
                <a:ext cx="576991" cy="57699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 name="Oval 59"/>
              <p:cNvSpPr/>
              <p:nvPr/>
            </p:nvSpPr>
            <p:spPr bwMode="auto">
              <a:xfrm>
                <a:off x="1078985" y="4875355"/>
                <a:ext cx="576991" cy="57699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a:off x="1052676" y="3217170"/>
                <a:ext cx="679669" cy="368689"/>
              </a:xfrm>
              <a:prstGeom prst="rect">
                <a:avLst/>
              </a:prstGeom>
              <a:grpFill/>
            </p:spPr>
          </p:pic>
          <p:pic>
            <p:nvPicPr>
              <p:cNvPr id="63" name="Picture 62"/>
              <p:cNvPicPr>
                <a:picLocks noChangeAspect="1"/>
              </p:cNvPicPr>
              <p:nvPr/>
            </p:nvPicPr>
            <p:blipFill>
              <a:blip r:embed="rId5">
                <a:extLst>
                  <a:ext uri="{BEBA8EAE-BF5A-486C-A8C5-ECC9F3942E4B}">
                    <a14:imgProps xmlns:a14="http://schemas.microsoft.com/office/drawing/2010/main">
                      <a14:imgLayer r:embed="rId6">
                        <a14:imgEffect>
                          <a14:backgroundRemoval t="0" b="99281" l="0" r="100000"/>
                        </a14:imgEffect>
                      </a14:imgLayer>
                    </a14:imgProps>
                  </a:ext>
                </a:extLst>
              </a:blip>
              <a:stretch>
                <a:fillRect/>
              </a:stretch>
            </p:blipFill>
            <p:spPr>
              <a:xfrm>
                <a:off x="1989997" y="4128968"/>
                <a:ext cx="575763" cy="434951"/>
              </a:xfrm>
              <a:prstGeom prst="rect">
                <a:avLst/>
              </a:prstGeom>
              <a:grpFill/>
            </p:spPr>
          </p:pic>
          <p:pic>
            <p:nvPicPr>
              <p:cNvPr id="64" name="Picture 63"/>
              <p:cNvPicPr>
                <a:picLocks noChangeAspect="1"/>
              </p:cNvPicPr>
              <p:nvPr/>
            </p:nvPicPr>
            <p:blipFill>
              <a:blip r:embed="rId7">
                <a:extLst>
                  <a:ext uri="{BEBA8EAE-BF5A-486C-A8C5-ECC9F3942E4B}">
                    <a14:imgProps xmlns:a14="http://schemas.microsoft.com/office/drawing/2010/main">
                      <a14:imgLayer r:embed="rId8">
                        <a14:imgEffect>
                          <a14:backgroundRemoval t="0" b="100000" l="0" r="100000"/>
                        </a14:imgEffect>
                      </a14:imgLayer>
                    </a14:imgProps>
                  </a:ext>
                </a:extLst>
              </a:blip>
              <a:stretch>
                <a:fillRect/>
              </a:stretch>
            </p:blipFill>
            <p:spPr>
              <a:xfrm>
                <a:off x="291707" y="4128968"/>
                <a:ext cx="436868" cy="459861"/>
              </a:xfrm>
              <a:prstGeom prst="rect">
                <a:avLst/>
              </a:prstGeom>
              <a:grpFill/>
            </p:spPr>
          </p:pic>
          <p:pic>
            <p:nvPicPr>
              <p:cNvPr id="65" name="Picture 64"/>
              <p:cNvPicPr>
                <a:picLocks noChangeAspect="1"/>
              </p:cNvPicPr>
              <p:nvPr/>
            </p:nvPicPr>
            <p:blipFill>
              <a:blip r:embed="rId9">
                <a:extLst>
                  <a:ext uri="{BEBA8EAE-BF5A-486C-A8C5-ECC9F3942E4B}">
                    <a14:imgProps xmlns:a14="http://schemas.microsoft.com/office/drawing/2010/main">
                      <a14:imgLayer r:embed="rId10">
                        <a14:imgEffect>
                          <a14:backgroundRemoval t="0" b="100000" l="568" r="100000">
                            <a14:backgroundMark x1="9659" y1="12000" x2="9659" y2="12000"/>
                            <a14:backgroundMark x1="6250" y1="86667" x2="6250" y2="86667"/>
                          </a14:backgroundRemoval>
                        </a14:imgEffect>
                      </a14:imgLayer>
                    </a14:imgProps>
                  </a:ext>
                </a:extLst>
              </a:blip>
              <a:stretch>
                <a:fillRect/>
              </a:stretch>
            </p:blipFill>
            <p:spPr>
              <a:xfrm>
                <a:off x="1095505" y="4977519"/>
                <a:ext cx="543950" cy="463593"/>
              </a:xfrm>
              <a:prstGeom prst="rect">
                <a:avLst/>
              </a:prstGeom>
              <a:grpFill/>
            </p:spPr>
          </p:pic>
        </p:grpSp>
      </p:grpSp>
      <p:sp>
        <p:nvSpPr>
          <p:cNvPr id="66" name="Parallelogram 65"/>
          <p:cNvSpPr/>
          <p:nvPr/>
        </p:nvSpPr>
        <p:spPr bwMode="auto">
          <a:xfrm rot="10800000">
            <a:off x="7696263" y="3871748"/>
            <a:ext cx="2484374" cy="3124200"/>
          </a:xfrm>
          <a:prstGeom prst="parallelogram">
            <a:avLst>
              <a:gd name="adj" fmla="val 55592"/>
            </a:avLst>
          </a:prstGeom>
          <a:solidFill>
            <a:srgbClr val="D7D7D7"/>
          </a:solidFill>
          <a:ln w="9525" cap="flat" cmpd="sng" algn="ctr">
            <a:noFill/>
            <a:prstDash val="solid"/>
          </a:ln>
          <a:effectLst/>
        </p:spPr>
        <p:txBody>
          <a:bodyPr lIns="121725" tIns="60862" rIns="121725" bIns="60862"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endParaRPr lang="en-US" sz="1400" kern="0" dirty="0">
              <a:solidFill>
                <a:srgbClr val="FFFFFF"/>
              </a:solidFill>
            </a:endParaRPr>
          </a:p>
        </p:txBody>
      </p:sp>
      <p:sp>
        <p:nvSpPr>
          <p:cNvPr id="68" name="Flowchart: Process 8"/>
          <p:cNvSpPr/>
          <p:nvPr/>
        </p:nvSpPr>
        <p:spPr bwMode="auto">
          <a:xfrm rot="10800000" flipH="1" flipV="1">
            <a:off x="8765468" y="3870325"/>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0" name="Oval 69"/>
          <p:cNvSpPr/>
          <p:nvPr/>
        </p:nvSpPr>
        <p:spPr bwMode="auto">
          <a:xfrm>
            <a:off x="10063269" y="4570514"/>
            <a:ext cx="1826136" cy="1826138"/>
          </a:xfrm>
          <a:prstGeom prst="ellipse">
            <a:avLst/>
          </a:prstGeom>
          <a:solidFill>
            <a:srgbClr val="0070C0"/>
          </a:solidFill>
          <a:ln w="34925"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9" name="Text Placeholder 1"/>
          <p:cNvSpPr>
            <a:spLocks noGrp="1"/>
          </p:cNvSpPr>
          <p:nvPr/>
        </p:nvSpPr>
        <p:spPr>
          <a:xfrm>
            <a:off x="291014" y="4687437"/>
            <a:ext cx="8213283" cy="2055947"/>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3200" b="1" dirty="0" smtClean="0"/>
              <a:t>Windows 10 </a:t>
            </a:r>
            <a:r>
              <a:rPr lang="es-ES" sz="3200" b="1" dirty="0" err="1" smtClean="0"/>
              <a:t>IoT</a:t>
            </a:r>
            <a:r>
              <a:rPr lang="es-ES" sz="3200" b="1" dirty="0" smtClean="0"/>
              <a:t> </a:t>
            </a:r>
            <a:r>
              <a:rPr lang="es-ES" sz="3200" b="1" dirty="0" err="1" smtClean="0"/>
              <a:t>Core</a:t>
            </a:r>
            <a:endParaRPr lang="en-US" sz="3200" dirty="0" smtClean="0"/>
          </a:p>
          <a:p>
            <a:pPr marL="0" indent="0">
              <a:buNone/>
            </a:pPr>
            <a:r>
              <a:rPr lang="es-ES" sz="3200" dirty="0" smtClean="0"/>
              <a:t>Traer el potencial de Windows a tus dispositivos y hacer mas fácil la integración con servicios inteligentes y mas humanos</a:t>
            </a:r>
            <a:endParaRPr lang="en-US" sz="3200" dirty="0"/>
          </a:p>
        </p:txBody>
      </p:sp>
      <p:sp>
        <p:nvSpPr>
          <p:cNvPr id="5" name="Oval 4"/>
          <p:cNvSpPr/>
          <p:nvPr/>
        </p:nvSpPr>
        <p:spPr bwMode="auto">
          <a:xfrm>
            <a:off x="10673737" y="4248927"/>
            <a:ext cx="605200" cy="58695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0" name="Oval 79"/>
          <p:cNvSpPr/>
          <p:nvPr/>
        </p:nvSpPr>
        <p:spPr bwMode="auto">
          <a:xfrm>
            <a:off x="11586805" y="5106734"/>
            <a:ext cx="605200" cy="58695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1" name="Oval 80"/>
          <p:cNvSpPr/>
          <p:nvPr/>
        </p:nvSpPr>
        <p:spPr bwMode="auto">
          <a:xfrm>
            <a:off x="10699928" y="6075995"/>
            <a:ext cx="605200" cy="58695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2" name="Oval 81"/>
          <p:cNvSpPr/>
          <p:nvPr/>
        </p:nvSpPr>
        <p:spPr bwMode="auto">
          <a:xfrm>
            <a:off x="9726737" y="5087346"/>
            <a:ext cx="605200" cy="58695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83" name="Picture 2" descr="https://az835927.vo.msecnd.net/sites/iot/Resources/images/WhyIoTCore/Makers.png"/>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51600" b="83276" l="16253" r="30497"/>
                    </a14:imgEffect>
                  </a14:imgLayer>
                </a14:imgProps>
              </a:ext>
              <a:ext uri="{28A0092B-C50C-407E-A947-70E740481C1C}">
                <a14:useLocalDpi xmlns:a14="http://schemas.microsoft.com/office/drawing/2010/main" val="0"/>
              </a:ext>
            </a:extLst>
          </a:blip>
          <a:srcRect l="14473" t="47641" r="67723" b="12765"/>
          <a:stretch/>
        </p:blipFill>
        <p:spPr bwMode="auto">
          <a:xfrm>
            <a:off x="10699928" y="4304219"/>
            <a:ext cx="538420" cy="53842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descr="https://az835927.vo.msecnd.net/sites/iot/Resources/images/WhyIoTCore/Makers.png"/>
          <p:cNvPicPr>
            <a:picLocks noChangeAspect="1" noChangeArrowheads="1"/>
          </p:cNvPicPr>
          <p:nvPr/>
        </p:nvPicPr>
        <p:blipFill rotWithShape="1">
          <a:blip r:embed="rId13">
            <a:extLst>
              <a:ext uri="{BEBA8EAE-BF5A-486C-A8C5-ECC9F3942E4B}">
                <a14:imgProps xmlns:a14="http://schemas.microsoft.com/office/drawing/2010/main">
                  <a14:imgLayer r:embed="rId12">
                    <a14:imgEffect>
                      <a14:backgroundRemoval t="54371" b="83167" l="32695" r="45643"/>
                    </a14:imgEffect>
                  </a14:imgLayer>
                </a14:imgProps>
              </a:ext>
              <a:ext uri="{28A0092B-C50C-407E-A947-70E740481C1C}">
                <a14:useLocalDpi xmlns:a14="http://schemas.microsoft.com/office/drawing/2010/main" val="0"/>
              </a:ext>
            </a:extLst>
          </a:blip>
          <a:srcRect l="31077" t="50771" r="52738" b="13233"/>
          <a:stretch/>
        </p:blipFill>
        <p:spPr bwMode="auto">
          <a:xfrm>
            <a:off x="11628437" y="5173662"/>
            <a:ext cx="533400" cy="533400"/>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 descr="https://az835927.vo.msecnd.net/sites/iot/Resources/images/WhyIoTCore/Makers.png"/>
          <p:cNvPicPr>
            <a:picLocks noChangeAspect="1" noChangeArrowheads="1"/>
          </p:cNvPicPr>
          <p:nvPr/>
        </p:nvPicPr>
        <p:blipFill rotWithShape="1">
          <a:blip r:embed="rId14">
            <a:extLst>
              <a:ext uri="{BEBA8EAE-BF5A-486C-A8C5-ECC9F3942E4B}">
                <a14:imgProps xmlns:a14="http://schemas.microsoft.com/office/drawing/2010/main">
                  <a14:imgLayer r:embed="rId12">
                    <a14:imgEffect>
                      <a14:backgroundRemoval t="47402" b="87717" l="48132" r="62376"/>
                    </a14:imgEffect>
                  </a14:imgLayer>
                </a14:imgProps>
              </a:ext>
              <a:ext uri="{28A0092B-C50C-407E-A947-70E740481C1C}">
                <a14:useLocalDpi xmlns:a14="http://schemas.microsoft.com/office/drawing/2010/main" val="0"/>
              </a:ext>
            </a:extLst>
          </a:blip>
          <a:srcRect l="46352" t="42363" r="35844" b="7244"/>
          <a:stretch/>
        </p:blipFill>
        <p:spPr bwMode="auto">
          <a:xfrm>
            <a:off x="10624775" y="5935662"/>
            <a:ext cx="665145" cy="846548"/>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descr="https://az835927.vo.msecnd.net/sites/iot/Resources/images/WhyIoTCore/Makers.png"/>
          <p:cNvPicPr>
            <a:picLocks noChangeAspect="1" noChangeArrowheads="1"/>
          </p:cNvPicPr>
          <p:nvPr/>
        </p:nvPicPr>
        <p:blipFill rotWithShape="1">
          <a:blip r:embed="rId15">
            <a:extLst>
              <a:ext uri="{BEBA8EAE-BF5A-486C-A8C5-ECC9F3942E4B}">
                <a14:imgProps xmlns:a14="http://schemas.microsoft.com/office/drawing/2010/main">
                  <a14:imgLayer r:embed="rId12">
                    <a14:imgEffect>
                      <a14:backgroundRemoval t="52124" b="83784" l="63368" r="86285"/>
                    </a14:imgEffect>
                  </a14:imgLayer>
                </a14:imgProps>
              </a:ext>
              <a:ext uri="{28A0092B-C50C-407E-A947-70E740481C1C}">
                <a14:useLocalDpi xmlns:a14="http://schemas.microsoft.com/office/drawing/2010/main" val="0"/>
              </a:ext>
            </a:extLst>
          </a:blip>
          <a:srcRect l="63092" t="51603" r="11012" b="12402"/>
          <a:stretch/>
        </p:blipFill>
        <p:spPr bwMode="auto">
          <a:xfrm>
            <a:off x="9538224" y="5038853"/>
            <a:ext cx="947213" cy="592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582744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https://microsoft.sharepoint.com/teams/BrandCentral/BundleImages/3590WIN14_Jan_Nokia_04/PreviewImage.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flipH="1">
            <a:off x="1764" y="-17785"/>
            <a:ext cx="12432948" cy="703009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5" cstate="screen">
            <a:grayscl/>
            <a:extLst>
              <a:ext uri="{28A0092B-C50C-407E-A947-70E740481C1C}">
                <a14:useLocalDpi xmlns:a14="http://schemas.microsoft.com/office/drawing/2010/main" val="0"/>
              </a:ext>
            </a:extLst>
          </a:blip>
          <a:srcRect l="16265" t="3005" r="6165" b="1684"/>
          <a:stretch/>
        </p:blipFill>
        <p:spPr>
          <a:xfrm>
            <a:off x="4846833" y="497"/>
            <a:ext cx="7588761" cy="6993533"/>
          </a:xfrm>
          <a:prstGeom prst="rect">
            <a:avLst/>
          </a:prstGeom>
        </p:spPr>
      </p:pic>
      <p:sp>
        <p:nvSpPr>
          <p:cNvPr id="11" name="Rectangle 10"/>
          <p:cNvSpPr/>
          <p:nvPr/>
        </p:nvSpPr>
        <p:spPr bwMode="auto">
          <a:xfrm>
            <a:off x="4846833" y="497"/>
            <a:ext cx="7588761" cy="6994028"/>
          </a:xfrm>
          <a:prstGeom prst="rect">
            <a:avLst/>
          </a:prstGeom>
          <a:gradFill flip="none" rotWithShape="1">
            <a:gsLst>
              <a:gs pos="2917">
                <a:srgbClr val="000000">
                  <a:alpha val="85000"/>
                </a:srgbClr>
              </a:gs>
              <a:gs pos="50000">
                <a:srgbClr val="000000">
                  <a:alpha val="70000"/>
                </a:srgbClr>
              </a:gs>
              <a:gs pos="7600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p:nvSpPr>
        <p:spPr bwMode="auto">
          <a:xfrm>
            <a:off x="4846833" y="497"/>
            <a:ext cx="7588761" cy="6994028"/>
          </a:xfrm>
          <a:prstGeom prst="rect">
            <a:avLst/>
          </a:prstGeom>
          <a:solidFill>
            <a:srgbClr val="0078D7">
              <a:alpha val="8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p:nvSpPr>
        <p:spPr>
          <a:xfrm>
            <a:off x="6403730" y="826027"/>
            <a:ext cx="5834307" cy="1299635"/>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652" b="1" i="0" u="none" strike="noStrike" kern="0" cap="none" spc="0" normalizeH="0" baseline="0" noProof="0" dirty="0" smtClean="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Vision</a:t>
            </a:r>
            <a:endParaRPr kumimoji="0" lang="en-US" sz="2652"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err="1" smtClean="0">
                <a:ln>
                  <a:noFill/>
                </a:ln>
                <a:solidFill>
                  <a:srgbClr val="FFFFFF"/>
                </a:solidFill>
                <a:effectLst/>
                <a:uLnTx/>
                <a:uFillTx/>
                <a:latin typeface="Segoe UI Light"/>
                <a:ea typeface="+mn-ea"/>
                <a:cs typeface="+mn-cs"/>
              </a:rPr>
              <a:t>Desde</a:t>
            </a:r>
            <a:r>
              <a:rPr kumimoji="0" lang="en-US" sz="2000" b="0" i="0" u="none" strike="noStrike" kern="0" cap="none" spc="0" normalizeH="0" baseline="0" noProof="0" dirty="0" smtClean="0">
                <a:ln>
                  <a:noFill/>
                </a:ln>
                <a:solidFill>
                  <a:srgbClr val="FFFFFF"/>
                </a:solidFill>
                <a:effectLst/>
                <a:uLnTx/>
                <a:uFillTx/>
                <a:latin typeface="Segoe UI Light"/>
                <a:ea typeface="+mn-ea"/>
                <a:cs typeface="+mn-cs"/>
              </a:rPr>
              <a:t> </a:t>
            </a:r>
            <a:r>
              <a:rPr kumimoji="0" lang="en-US" sz="2000" b="0" i="0" u="none" strike="noStrike" kern="0" cap="none" spc="0" normalizeH="0" baseline="0" noProof="0" dirty="0" err="1" smtClean="0">
                <a:ln>
                  <a:noFill/>
                </a:ln>
                <a:solidFill>
                  <a:srgbClr val="FFFFFF"/>
                </a:solidFill>
                <a:effectLst/>
                <a:uLnTx/>
                <a:uFillTx/>
                <a:latin typeface="Segoe UI Light"/>
                <a:ea typeface="+mn-ea"/>
                <a:cs typeface="+mn-cs"/>
              </a:rPr>
              <a:t>caras</a:t>
            </a:r>
            <a:r>
              <a:rPr kumimoji="0" lang="en-US" sz="2000" b="0" i="0" u="none" strike="noStrike" kern="0" cap="none" spc="0" normalizeH="0" noProof="0" dirty="0" smtClean="0">
                <a:ln>
                  <a:noFill/>
                </a:ln>
                <a:solidFill>
                  <a:srgbClr val="FFFFFF"/>
                </a:solidFill>
                <a:effectLst/>
                <a:uLnTx/>
                <a:uFillTx/>
                <a:latin typeface="Segoe UI Light"/>
                <a:ea typeface="+mn-ea"/>
                <a:cs typeface="+mn-cs"/>
              </a:rPr>
              <a:t> a </a:t>
            </a:r>
            <a:r>
              <a:rPr kumimoji="0" lang="en-US" sz="2000" b="0" i="0" u="none" strike="noStrike" kern="0" cap="none" spc="0" normalizeH="0" noProof="0" dirty="0" err="1" smtClean="0">
                <a:ln>
                  <a:noFill/>
                </a:ln>
                <a:solidFill>
                  <a:srgbClr val="FFFFFF"/>
                </a:solidFill>
                <a:effectLst/>
                <a:uLnTx/>
                <a:uFillTx/>
                <a:latin typeface="Segoe UI Light"/>
                <a:ea typeface="+mn-ea"/>
                <a:cs typeface="+mn-cs"/>
              </a:rPr>
              <a:t>emociones</a:t>
            </a:r>
            <a:r>
              <a:rPr kumimoji="0" lang="en-US" sz="2000" b="0" i="0" u="none" strike="noStrike" kern="0" cap="none" spc="0" normalizeH="0" noProof="0" dirty="0" smtClean="0">
                <a:ln>
                  <a:noFill/>
                </a:ln>
                <a:solidFill>
                  <a:srgbClr val="FFFFFF"/>
                </a:solidFill>
                <a:effectLst/>
                <a:uLnTx/>
                <a:uFillTx/>
                <a:latin typeface="Segoe UI Light"/>
                <a:ea typeface="+mn-ea"/>
                <a:cs typeface="+mn-cs"/>
              </a:rPr>
              <a:t>, </a:t>
            </a:r>
            <a:r>
              <a:rPr kumimoji="0" lang="en-US" sz="2000" b="0" i="0" u="none" strike="noStrike" kern="0" cap="none" spc="0" normalizeH="0" noProof="0" dirty="0" err="1" smtClean="0">
                <a:ln>
                  <a:noFill/>
                </a:ln>
                <a:solidFill>
                  <a:srgbClr val="FFFFFF"/>
                </a:solidFill>
                <a:effectLst/>
                <a:uLnTx/>
                <a:uFillTx/>
                <a:latin typeface="Segoe UI Light"/>
                <a:ea typeface="+mn-ea"/>
                <a:cs typeface="+mn-cs"/>
              </a:rPr>
              <a:t>permitiendo</a:t>
            </a:r>
            <a:r>
              <a:rPr kumimoji="0" lang="en-US" sz="2000" b="0" i="0" u="none" strike="noStrike" kern="0" cap="none" spc="0" normalizeH="0" noProof="0" dirty="0" smtClean="0">
                <a:ln>
                  <a:noFill/>
                </a:ln>
                <a:solidFill>
                  <a:srgbClr val="FFFFFF"/>
                </a:solidFill>
                <a:effectLst/>
                <a:uLnTx/>
                <a:uFillTx/>
                <a:latin typeface="Segoe UI Light"/>
                <a:ea typeface="+mn-ea"/>
                <a:cs typeface="+mn-cs"/>
              </a:rPr>
              <a:t> a </a:t>
            </a:r>
            <a:r>
              <a:rPr kumimoji="0" lang="en-US" sz="2000" b="0" i="0" u="none" strike="noStrike" kern="0" cap="none" spc="0" normalizeH="0" noProof="0" dirty="0" err="1" smtClean="0">
                <a:ln>
                  <a:noFill/>
                </a:ln>
                <a:solidFill>
                  <a:srgbClr val="FFFFFF"/>
                </a:solidFill>
                <a:effectLst/>
                <a:uLnTx/>
                <a:uFillTx/>
                <a:latin typeface="Segoe UI Light"/>
                <a:ea typeface="+mn-ea"/>
                <a:cs typeface="+mn-cs"/>
              </a:rPr>
              <a:t>tus</a:t>
            </a:r>
            <a:r>
              <a:rPr kumimoji="0" lang="en-US" sz="2000" b="0" i="0" u="none" strike="noStrike" kern="0" cap="none" spc="0" normalizeH="0" noProof="0" dirty="0" smtClean="0">
                <a:ln>
                  <a:noFill/>
                </a:ln>
                <a:solidFill>
                  <a:srgbClr val="FFFFFF"/>
                </a:solidFill>
                <a:effectLst/>
                <a:uLnTx/>
                <a:uFillTx/>
                <a:latin typeface="Segoe UI Light"/>
                <a:ea typeface="+mn-ea"/>
                <a:cs typeface="+mn-cs"/>
              </a:rPr>
              <a:t> apps </a:t>
            </a:r>
            <a:r>
              <a:rPr kumimoji="0" lang="en-US" sz="2000" b="0" i="0" u="none" strike="noStrike" kern="0" cap="none" spc="0" normalizeH="0" noProof="0" dirty="0" err="1" smtClean="0">
                <a:ln>
                  <a:noFill/>
                </a:ln>
                <a:solidFill>
                  <a:srgbClr val="FFFFFF"/>
                </a:solidFill>
                <a:effectLst/>
                <a:uLnTx/>
                <a:uFillTx/>
                <a:latin typeface="Segoe UI Light"/>
                <a:ea typeface="+mn-ea"/>
                <a:cs typeface="+mn-cs"/>
              </a:rPr>
              <a:t>entender</a:t>
            </a:r>
            <a:r>
              <a:rPr kumimoji="0" lang="en-US" sz="2000" b="0" i="0" u="none" strike="noStrike" kern="0" cap="none" spc="0" normalizeH="0" noProof="0" dirty="0" smtClean="0">
                <a:ln>
                  <a:noFill/>
                </a:ln>
                <a:solidFill>
                  <a:srgbClr val="FFFFFF"/>
                </a:solidFill>
                <a:effectLst/>
                <a:uLnTx/>
                <a:uFillTx/>
                <a:latin typeface="Segoe UI Light"/>
                <a:ea typeface="+mn-ea"/>
                <a:cs typeface="+mn-cs"/>
              </a:rPr>
              <a:t> imagines y videos</a:t>
            </a:r>
            <a:endParaRPr kumimoji="0" lang="en-US" sz="2000" b="0" i="0" u="none" strike="noStrike" kern="0" cap="none" spc="0" normalizeH="0" baseline="0" noProof="0" dirty="0">
              <a:ln>
                <a:noFill/>
              </a:ln>
              <a:solidFill>
                <a:srgbClr val="FFFFFF"/>
              </a:solidFill>
              <a:effectLst/>
              <a:uLnTx/>
              <a:uFillTx/>
              <a:latin typeface="Segoe UI Light"/>
              <a:ea typeface="+mn-ea"/>
              <a:cs typeface="+mn-cs"/>
            </a:endParaRPr>
          </a:p>
        </p:txBody>
      </p:sp>
      <p:sp>
        <p:nvSpPr>
          <p:cNvPr id="7" name="TextBox 6"/>
          <p:cNvSpPr txBox="1"/>
          <p:nvPr/>
        </p:nvSpPr>
        <p:spPr>
          <a:xfrm>
            <a:off x="6403730" y="2049462"/>
            <a:ext cx="6030982" cy="1299635"/>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lang="es-ES" sz="2652" b="1" kern="0" dirty="0" smtClean="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Voz</a:t>
            </a:r>
            <a:endParaRPr kumimoji="0" lang="en-US" sz="2652"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endParaRPr>
          </a:p>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err="1" smtClean="0">
                <a:ln>
                  <a:noFill/>
                </a:ln>
                <a:solidFill>
                  <a:srgbClr val="FFFFFF"/>
                </a:solidFill>
                <a:effectLst/>
                <a:uLnTx/>
                <a:uFillTx/>
                <a:latin typeface="Segoe UI Light"/>
                <a:ea typeface="+mn-ea"/>
                <a:cs typeface="+mn-cs"/>
              </a:rPr>
              <a:t>Escuchar</a:t>
            </a:r>
            <a:r>
              <a:rPr kumimoji="0" lang="en-US" sz="2000" b="0" i="0" u="none" strike="noStrike" kern="0" cap="none" spc="0" normalizeH="0" baseline="0" noProof="0" dirty="0" smtClean="0">
                <a:ln>
                  <a:noFill/>
                </a:ln>
                <a:solidFill>
                  <a:srgbClr val="FFFFFF"/>
                </a:solidFill>
                <a:effectLst/>
                <a:uLnTx/>
                <a:uFillTx/>
                <a:latin typeface="Segoe UI Light"/>
                <a:ea typeface="+mn-ea"/>
                <a:cs typeface="+mn-cs"/>
              </a:rPr>
              <a:t> y </a:t>
            </a:r>
            <a:r>
              <a:rPr kumimoji="0" lang="en-US" sz="2000" b="0" i="0" u="none" strike="noStrike" kern="0" cap="none" spc="0" normalizeH="0" baseline="0" noProof="0" dirty="0" err="1" smtClean="0">
                <a:ln>
                  <a:noFill/>
                </a:ln>
                <a:solidFill>
                  <a:srgbClr val="FFFFFF"/>
                </a:solidFill>
                <a:effectLst/>
                <a:uLnTx/>
                <a:uFillTx/>
                <a:latin typeface="Segoe UI Light"/>
                <a:ea typeface="+mn-ea"/>
                <a:cs typeface="+mn-cs"/>
              </a:rPr>
              <a:t>hablar</a:t>
            </a:r>
            <a:r>
              <a:rPr kumimoji="0" lang="en-US" sz="2000" b="0" i="0" u="none" strike="noStrike" kern="0" cap="none" spc="0" normalizeH="0" baseline="0" noProof="0" dirty="0" smtClean="0">
                <a:ln>
                  <a:noFill/>
                </a:ln>
                <a:solidFill>
                  <a:srgbClr val="FFFFFF"/>
                </a:solidFill>
                <a:effectLst/>
                <a:uLnTx/>
                <a:uFillTx/>
                <a:latin typeface="Segoe UI Light"/>
                <a:ea typeface="+mn-ea"/>
                <a:cs typeface="+mn-cs"/>
              </a:rPr>
              <a:t> a </a:t>
            </a:r>
            <a:r>
              <a:rPr kumimoji="0" lang="en-US" sz="2000" b="0" i="0" u="none" strike="noStrike" kern="0" cap="none" spc="0" normalizeH="0" baseline="0" noProof="0" dirty="0" err="1" smtClean="0">
                <a:ln>
                  <a:noFill/>
                </a:ln>
                <a:solidFill>
                  <a:srgbClr val="FFFFFF"/>
                </a:solidFill>
                <a:effectLst/>
                <a:uLnTx/>
                <a:uFillTx/>
                <a:latin typeface="Segoe UI Light"/>
                <a:ea typeface="+mn-ea"/>
                <a:cs typeface="+mn-cs"/>
              </a:rPr>
              <a:t>tus</a:t>
            </a:r>
            <a:r>
              <a:rPr kumimoji="0" lang="en-US" sz="2000" b="0" i="0" u="none" strike="noStrike" kern="0" cap="none" spc="0" normalizeH="0" baseline="0" noProof="0" dirty="0" smtClean="0">
                <a:ln>
                  <a:noFill/>
                </a:ln>
                <a:solidFill>
                  <a:srgbClr val="FFFFFF"/>
                </a:solidFill>
                <a:effectLst/>
                <a:uLnTx/>
                <a:uFillTx/>
                <a:latin typeface="Segoe UI Light"/>
                <a:ea typeface="+mn-ea"/>
                <a:cs typeface="+mn-cs"/>
              </a:rPr>
              <a:t> </a:t>
            </a:r>
            <a:r>
              <a:rPr kumimoji="0" lang="en-US" sz="2000" b="0" i="0" u="none" strike="noStrike" kern="0" cap="none" spc="0" normalizeH="0" baseline="0" noProof="0" dirty="0" err="1" smtClean="0">
                <a:ln>
                  <a:noFill/>
                </a:ln>
                <a:solidFill>
                  <a:srgbClr val="FFFFFF"/>
                </a:solidFill>
                <a:effectLst/>
                <a:uLnTx/>
                <a:uFillTx/>
                <a:latin typeface="Segoe UI Light"/>
                <a:ea typeface="+mn-ea"/>
                <a:cs typeface="+mn-cs"/>
              </a:rPr>
              <a:t>usuarios</a:t>
            </a:r>
            <a:r>
              <a:rPr lang="en-US" sz="2000" kern="0" dirty="0">
                <a:solidFill>
                  <a:srgbClr val="FFFFFF"/>
                </a:solidFill>
                <a:latin typeface="Segoe UI Light"/>
              </a:rPr>
              <a:t>,</a:t>
            </a:r>
            <a:r>
              <a:rPr kumimoji="0" lang="en-US" sz="2000" b="0" i="0" u="none" strike="noStrike" kern="0" cap="none" spc="0" normalizeH="0" baseline="0" noProof="0" dirty="0" smtClean="0">
                <a:ln>
                  <a:noFill/>
                </a:ln>
                <a:solidFill>
                  <a:srgbClr val="FFFFFF"/>
                </a:solidFill>
                <a:effectLst/>
                <a:uLnTx/>
                <a:uFillTx/>
                <a:latin typeface="Segoe UI Light"/>
                <a:ea typeface="+mn-ea"/>
                <a:cs typeface="+mn-cs"/>
              </a:rPr>
              <a:t> </a:t>
            </a:r>
            <a:r>
              <a:rPr kumimoji="0" lang="en-US" sz="2000" b="0" i="0" u="none" strike="noStrike" kern="0" cap="none" spc="0" normalizeH="0" baseline="0" noProof="0" dirty="0" err="1" smtClean="0">
                <a:ln>
                  <a:noFill/>
                </a:ln>
                <a:solidFill>
                  <a:srgbClr val="FFFFFF"/>
                </a:solidFill>
                <a:effectLst/>
                <a:uLnTx/>
                <a:uFillTx/>
                <a:latin typeface="Segoe UI Light"/>
                <a:ea typeface="+mn-ea"/>
                <a:cs typeface="+mn-cs"/>
              </a:rPr>
              <a:t>filtrar</a:t>
            </a:r>
            <a:r>
              <a:rPr kumimoji="0" lang="en-US" sz="2000" b="0" i="0" u="none" strike="noStrike" kern="0" cap="none" spc="0" normalizeH="0" baseline="0" noProof="0" dirty="0" smtClean="0">
                <a:ln>
                  <a:noFill/>
                </a:ln>
                <a:solidFill>
                  <a:srgbClr val="FFFFFF"/>
                </a:solidFill>
                <a:effectLst/>
                <a:uLnTx/>
                <a:uFillTx/>
                <a:latin typeface="Segoe UI Light"/>
                <a:ea typeface="+mn-ea"/>
                <a:cs typeface="+mn-cs"/>
              </a:rPr>
              <a:t> el </a:t>
            </a:r>
            <a:r>
              <a:rPr kumimoji="0" lang="en-US" sz="2000" b="0" i="0" u="none" strike="noStrike" kern="0" cap="none" spc="0" normalizeH="0" baseline="0" noProof="0" dirty="0" err="1" smtClean="0">
                <a:ln>
                  <a:noFill/>
                </a:ln>
                <a:solidFill>
                  <a:srgbClr val="FFFFFF"/>
                </a:solidFill>
                <a:effectLst/>
                <a:uLnTx/>
                <a:uFillTx/>
                <a:latin typeface="Segoe UI Light"/>
                <a:ea typeface="+mn-ea"/>
                <a:cs typeface="+mn-cs"/>
              </a:rPr>
              <a:t>ruido</a:t>
            </a:r>
            <a:r>
              <a:rPr kumimoji="0" lang="en-US" sz="2000" b="0" i="0" u="none" strike="noStrike" kern="0" cap="none" spc="0" normalizeH="0" baseline="0" noProof="0" dirty="0" smtClean="0">
                <a:ln>
                  <a:noFill/>
                </a:ln>
                <a:solidFill>
                  <a:srgbClr val="FFFFFF"/>
                </a:solidFill>
                <a:effectLst/>
                <a:uLnTx/>
                <a:uFillTx/>
                <a:latin typeface="Segoe UI Light"/>
                <a:ea typeface="+mn-ea"/>
                <a:cs typeface="+mn-cs"/>
              </a:rPr>
              <a:t>, </a:t>
            </a:r>
            <a:r>
              <a:rPr kumimoji="0" lang="en-US" sz="2000" b="0" i="0" u="none" strike="noStrike" kern="0" cap="none" spc="0" normalizeH="0" baseline="0" noProof="0" dirty="0" err="1" smtClean="0">
                <a:ln>
                  <a:noFill/>
                </a:ln>
                <a:solidFill>
                  <a:srgbClr val="FFFFFF"/>
                </a:solidFill>
                <a:effectLst/>
                <a:uLnTx/>
                <a:uFillTx/>
                <a:latin typeface="Segoe UI Light"/>
                <a:ea typeface="+mn-ea"/>
                <a:cs typeface="+mn-cs"/>
              </a:rPr>
              <a:t>identificar</a:t>
            </a:r>
            <a:r>
              <a:rPr kumimoji="0" lang="en-US" sz="2000" b="0" i="0" u="none" strike="noStrike" kern="0" cap="none" spc="0" normalizeH="0" noProof="0" dirty="0" smtClean="0">
                <a:ln>
                  <a:noFill/>
                </a:ln>
                <a:solidFill>
                  <a:srgbClr val="FFFFFF"/>
                </a:solidFill>
                <a:effectLst/>
                <a:uLnTx/>
                <a:uFillTx/>
                <a:latin typeface="Segoe UI Light"/>
                <a:ea typeface="+mn-ea"/>
                <a:cs typeface="+mn-cs"/>
              </a:rPr>
              <a:t> </a:t>
            </a:r>
            <a:r>
              <a:rPr kumimoji="0" lang="en-US" sz="2000" b="0" i="0" u="none" strike="noStrike" kern="0" cap="none" spc="0" normalizeH="0" noProof="0" dirty="0" err="1" smtClean="0">
                <a:ln>
                  <a:noFill/>
                </a:ln>
                <a:solidFill>
                  <a:srgbClr val="FFFFFF"/>
                </a:solidFill>
                <a:effectLst/>
                <a:uLnTx/>
                <a:uFillTx/>
                <a:latin typeface="Segoe UI Light"/>
                <a:ea typeface="+mn-ea"/>
                <a:cs typeface="+mn-cs"/>
              </a:rPr>
              <a:t>quien</a:t>
            </a:r>
            <a:r>
              <a:rPr kumimoji="0" lang="en-US" sz="2000" b="0" i="0" u="none" strike="noStrike" kern="0" cap="none" spc="0" normalizeH="0" noProof="0" dirty="0" smtClean="0">
                <a:ln>
                  <a:noFill/>
                </a:ln>
                <a:solidFill>
                  <a:srgbClr val="FFFFFF"/>
                </a:solidFill>
                <a:effectLst/>
                <a:uLnTx/>
                <a:uFillTx/>
                <a:latin typeface="Segoe UI Light"/>
                <a:ea typeface="+mn-ea"/>
                <a:cs typeface="+mn-cs"/>
              </a:rPr>
              <a:t> </a:t>
            </a:r>
            <a:r>
              <a:rPr kumimoji="0" lang="en-US" sz="2000" b="0" i="0" u="none" strike="noStrike" kern="0" cap="none" spc="0" normalizeH="0" noProof="0" dirty="0" err="1" smtClean="0">
                <a:ln>
                  <a:noFill/>
                </a:ln>
                <a:solidFill>
                  <a:srgbClr val="FFFFFF"/>
                </a:solidFill>
                <a:effectLst/>
                <a:uLnTx/>
                <a:uFillTx/>
                <a:latin typeface="Segoe UI Light"/>
                <a:ea typeface="+mn-ea"/>
                <a:cs typeface="+mn-cs"/>
              </a:rPr>
              <a:t>habla</a:t>
            </a:r>
            <a:r>
              <a:rPr kumimoji="0" lang="en-US" sz="2000" b="0" i="0" u="none" strike="noStrike" kern="0" cap="none" spc="0" normalizeH="0" noProof="0" dirty="0" smtClean="0">
                <a:ln>
                  <a:noFill/>
                </a:ln>
                <a:solidFill>
                  <a:srgbClr val="FFFFFF"/>
                </a:solidFill>
                <a:effectLst/>
                <a:uLnTx/>
                <a:uFillTx/>
                <a:latin typeface="Segoe UI Light"/>
                <a:ea typeface="+mn-ea"/>
                <a:cs typeface="+mn-cs"/>
              </a:rPr>
              <a:t> o </a:t>
            </a:r>
            <a:r>
              <a:rPr kumimoji="0" lang="en-US" sz="2000" b="0" i="0" u="none" strike="noStrike" kern="0" cap="none" spc="0" normalizeH="0" noProof="0" dirty="0" err="1" smtClean="0">
                <a:ln>
                  <a:noFill/>
                </a:ln>
                <a:solidFill>
                  <a:srgbClr val="FFFFFF"/>
                </a:solidFill>
                <a:effectLst/>
                <a:uLnTx/>
                <a:uFillTx/>
                <a:latin typeface="Segoe UI Light"/>
                <a:ea typeface="+mn-ea"/>
                <a:cs typeface="+mn-cs"/>
              </a:rPr>
              <a:t>interpretar</a:t>
            </a:r>
            <a:r>
              <a:rPr kumimoji="0" lang="en-US" sz="2000" b="0" i="0" u="none" strike="noStrike" kern="0" cap="none" spc="0" normalizeH="0" noProof="0" dirty="0" smtClean="0">
                <a:ln>
                  <a:noFill/>
                </a:ln>
                <a:solidFill>
                  <a:srgbClr val="FFFFFF"/>
                </a:solidFill>
                <a:effectLst/>
                <a:uLnTx/>
                <a:uFillTx/>
                <a:latin typeface="Segoe UI Light"/>
                <a:ea typeface="+mn-ea"/>
                <a:cs typeface="+mn-cs"/>
              </a:rPr>
              <a:t> </a:t>
            </a:r>
            <a:r>
              <a:rPr kumimoji="0" lang="en-US" sz="2000" b="0" i="0" u="none" strike="noStrike" kern="0" cap="none" spc="0" normalizeH="0" noProof="0" dirty="0" err="1" smtClean="0">
                <a:ln>
                  <a:noFill/>
                </a:ln>
                <a:solidFill>
                  <a:srgbClr val="FFFFFF"/>
                </a:solidFill>
                <a:effectLst/>
                <a:uLnTx/>
                <a:uFillTx/>
                <a:latin typeface="Segoe UI Light"/>
                <a:ea typeface="+mn-ea"/>
                <a:cs typeface="+mn-cs"/>
              </a:rPr>
              <a:t>que</a:t>
            </a:r>
            <a:r>
              <a:rPr kumimoji="0" lang="en-US" sz="2000" b="0" i="0" u="none" strike="noStrike" kern="0" cap="none" spc="0" normalizeH="0" noProof="0" dirty="0" smtClean="0">
                <a:ln>
                  <a:noFill/>
                </a:ln>
                <a:solidFill>
                  <a:srgbClr val="FFFFFF"/>
                </a:solidFill>
                <a:effectLst/>
                <a:uLnTx/>
                <a:uFillTx/>
                <a:latin typeface="Segoe UI Light"/>
                <a:ea typeface="+mn-ea"/>
                <a:cs typeface="+mn-cs"/>
              </a:rPr>
              <a:t> </a:t>
            </a:r>
            <a:r>
              <a:rPr kumimoji="0" lang="en-US" sz="2000" b="0" i="0" u="none" strike="noStrike" kern="0" cap="none" spc="0" normalizeH="0" noProof="0" dirty="0" err="1" smtClean="0">
                <a:ln>
                  <a:noFill/>
                </a:ln>
                <a:solidFill>
                  <a:srgbClr val="FFFFFF"/>
                </a:solidFill>
                <a:effectLst/>
                <a:uLnTx/>
                <a:uFillTx/>
                <a:latin typeface="Segoe UI Light"/>
                <a:ea typeface="+mn-ea"/>
                <a:cs typeface="+mn-cs"/>
              </a:rPr>
              <a:t>quiere</a:t>
            </a:r>
            <a:r>
              <a:rPr kumimoji="0" lang="en-US" sz="2000" b="0" i="0" u="none" strike="noStrike" kern="0" cap="none" spc="0" normalizeH="0" noProof="0" dirty="0" smtClean="0">
                <a:ln>
                  <a:noFill/>
                </a:ln>
                <a:solidFill>
                  <a:srgbClr val="FFFFFF"/>
                </a:solidFill>
                <a:effectLst/>
                <a:uLnTx/>
                <a:uFillTx/>
                <a:latin typeface="Segoe UI Light"/>
                <a:ea typeface="+mn-ea"/>
                <a:cs typeface="+mn-cs"/>
              </a:rPr>
              <a:t> </a:t>
            </a:r>
            <a:r>
              <a:rPr kumimoji="0" lang="en-US" sz="2000" b="0" i="0" u="none" strike="noStrike" kern="0" cap="none" spc="0" normalizeH="0" noProof="0" dirty="0" err="1" smtClean="0">
                <a:ln>
                  <a:noFill/>
                </a:ln>
                <a:solidFill>
                  <a:srgbClr val="FFFFFF"/>
                </a:solidFill>
                <a:effectLst/>
                <a:uLnTx/>
                <a:uFillTx/>
                <a:latin typeface="Segoe UI Light"/>
                <a:ea typeface="+mn-ea"/>
                <a:cs typeface="+mn-cs"/>
              </a:rPr>
              <a:t>decir</a:t>
            </a:r>
            <a:r>
              <a:rPr kumimoji="0" lang="en-US" sz="2000" b="0" i="0" u="none" strike="noStrike" kern="0" cap="none" spc="0" normalizeH="0" noProof="0" dirty="0" smtClean="0">
                <a:ln>
                  <a:noFill/>
                </a:ln>
                <a:solidFill>
                  <a:srgbClr val="FFFFFF"/>
                </a:solidFill>
                <a:effectLst/>
                <a:uLnTx/>
                <a:uFillTx/>
                <a:latin typeface="Segoe UI Light"/>
                <a:ea typeface="+mn-ea"/>
                <a:cs typeface="+mn-cs"/>
              </a:rPr>
              <a:t>.</a:t>
            </a:r>
            <a:endParaRPr kumimoji="0" lang="en-US" sz="2000" b="0" i="0" u="none" strike="noStrike" kern="0" cap="none" spc="0" normalizeH="0" baseline="0" noProof="0" dirty="0">
              <a:ln>
                <a:noFill/>
              </a:ln>
              <a:solidFill>
                <a:srgbClr val="FFFFFF"/>
              </a:solidFill>
              <a:effectLst/>
              <a:uLnTx/>
              <a:uFillTx/>
              <a:latin typeface="Segoe UI Light"/>
              <a:ea typeface="+mn-ea"/>
              <a:cs typeface="+mn-cs"/>
            </a:endParaRPr>
          </a:p>
        </p:txBody>
      </p:sp>
      <p:sp>
        <p:nvSpPr>
          <p:cNvPr id="8" name="TextBox 7"/>
          <p:cNvSpPr txBox="1"/>
          <p:nvPr/>
        </p:nvSpPr>
        <p:spPr>
          <a:xfrm>
            <a:off x="6403731" y="3268662"/>
            <a:ext cx="5867204" cy="1299635"/>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652" b="1" i="0" u="none" strike="noStrike" kern="0" cap="none" spc="0" normalizeH="0" baseline="0" noProof="0" dirty="0" err="1" smtClean="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Lenguaje</a:t>
            </a:r>
            <a:endParaRPr kumimoji="0" lang="en-US" sz="2652"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err="1" smtClean="0">
                <a:ln>
                  <a:noFill/>
                </a:ln>
                <a:solidFill>
                  <a:srgbClr val="FFFFFF"/>
                </a:solidFill>
                <a:effectLst/>
                <a:uLnTx/>
                <a:uFillTx/>
                <a:latin typeface="Segoe UI Light"/>
                <a:ea typeface="+mn-ea"/>
                <a:cs typeface="+mn-cs"/>
              </a:rPr>
              <a:t>Procesar</a:t>
            </a:r>
            <a:r>
              <a:rPr kumimoji="0" lang="en-US" sz="2000" b="0" i="0" u="none" strike="noStrike" kern="0" cap="none" spc="0" normalizeH="0" baseline="0" noProof="0" dirty="0" smtClean="0">
                <a:ln>
                  <a:noFill/>
                </a:ln>
                <a:solidFill>
                  <a:srgbClr val="FFFFFF"/>
                </a:solidFill>
                <a:effectLst/>
                <a:uLnTx/>
                <a:uFillTx/>
                <a:latin typeface="Segoe UI Light"/>
                <a:ea typeface="+mn-ea"/>
                <a:cs typeface="+mn-cs"/>
              </a:rPr>
              <a:t> </a:t>
            </a:r>
            <a:r>
              <a:rPr kumimoji="0" lang="en-US" sz="2000" b="0" i="0" u="none" strike="noStrike" kern="0" cap="none" spc="0" normalizeH="0" baseline="0" noProof="0" dirty="0" err="1" smtClean="0">
                <a:ln>
                  <a:noFill/>
                </a:ln>
                <a:solidFill>
                  <a:srgbClr val="FFFFFF"/>
                </a:solidFill>
                <a:effectLst/>
                <a:uLnTx/>
                <a:uFillTx/>
                <a:latin typeface="Segoe UI Light"/>
                <a:ea typeface="+mn-ea"/>
                <a:cs typeface="+mn-cs"/>
              </a:rPr>
              <a:t>texto</a:t>
            </a:r>
            <a:r>
              <a:rPr kumimoji="0" lang="en-US" sz="2000" b="0" i="0" u="none" strike="noStrike" kern="0" cap="none" spc="0" normalizeH="0" baseline="0" noProof="0" dirty="0" smtClean="0">
                <a:ln>
                  <a:noFill/>
                </a:ln>
                <a:solidFill>
                  <a:srgbClr val="FFFFFF"/>
                </a:solidFill>
                <a:effectLst/>
                <a:uLnTx/>
                <a:uFillTx/>
                <a:latin typeface="Segoe UI Light"/>
                <a:ea typeface="+mn-ea"/>
                <a:cs typeface="+mn-cs"/>
              </a:rPr>
              <a:t> y </a:t>
            </a:r>
            <a:r>
              <a:rPr kumimoji="0" lang="en-US" sz="2000" b="0" i="0" u="none" strike="noStrike" kern="0" cap="none" spc="0" normalizeH="0" baseline="0" noProof="0" dirty="0" err="1" smtClean="0">
                <a:ln>
                  <a:noFill/>
                </a:ln>
                <a:solidFill>
                  <a:srgbClr val="FFFFFF"/>
                </a:solidFill>
                <a:effectLst/>
                <a:uLnTx/>
                <a:uFillTx/>
                <a:latin typeface="Segoe UI Light"/>
                <a:ea typeface="+mn-ea"/>
                <a:cs typeface="+mn-cs"/>
              </a:rPr>
              <a:t>aprender</a:t>
            </a:r>
            <a:r>
              <a:rPr kumimoji="0" lang="en-US" sz="2000" b="0" i="0" u="none" strike="noStrike" kern="0" cap="none" spc="0" normalizeH="0" baseline="0" noProof="0" dirty="0" smtClean="0">
                <a:ln>
                  <a:noFill/>
                </a:ln>
                <a:solidFill>
                  <a:srgbClr val="FFFFFF"/>
                </a:solidFill>
                <a:effectLst/>
                <a:uLnTx/>
                <a:uFillTx/>
                <a:latin typeface="Segoe UI Light"/>
                <a:ea typeface="+mn-ea"/>
                <a:cs typeface="+mn-cs"/>
              </a:rPr>
              <a:t> </a:t>
            </a:r>
            <a:r>
              <a:rPr kumimoji="0" lang="en-US" sz="2000" b="0" i="0" u="none" strike="noStrike" kern="0" cap="none" spc="0" normalizeH="0" baseline="0" noProof="0" dirty="0" err="1" smtClean="0">
                <a:ln>
                  <a:noFill/>
                </a:ln>
                <a:solidFill>
                  <a:srgbClr val="FFFFFF"/>
                </a:solidFill>
                <a:effectLst/>
                <a:uLnTx/>
                <a:uFillTx/>
                <a:latin typeface="Segoe UI Light"/>
                <a:ea typeface="+mn-ea"/>
                <a:cs typeface="+mn-cs"/>
              </a:rPr>
              <a:t>como</a:t>
            </a:r>
            <a:r>
              <a:rPr kumimoji="0" lang="en-US" sz="2000" b="0" i="0" u="none" strike="noStrike" kern="0" cap="none" spc="0" normalizeH="0" baseline="0" noProof="0" dirty="0" smtClean="0">
                <a:ln>
                  <a:noFill/>
                </a:ln>
                <a:solidFill>
                  <a:srgbClr val="FFFFFF"/>
                </a:solidFill>
                <a:effectLst/>
                <a:uLnTx/>
                <a:uFillTx/>
                <a:latin typeface="Segoe UI Light"/>
                <a:ea typeface="+mn-ea"/>
                <a:cs typeface="+mn-cs"/>
              </a:rPr>
              <a:t> </a:t>
            </a:r>
            <a:r>
              <a:rPr kumimoji="0" lang="en-US" sz="2000" b="0" i="0" u="none" strike="noStrike" kern="0" cap="none" spc="0" normalizeH="0" baseline="0" noProof="0" dirty="0" err="1" smtClean="0">
                <a:ln>
                  <a:noFill/>
                </a:ln>
                <a:solidFill>
                  <a:srgbClr val="FFFFFF"/>
                </a:solidFill>
                <a:effectLst/>
                <a:uLnTx/>
                <a:uFillTx/>
                <a:latin typeface="Segoe UI Light"/>
                <a:ea typeface="+mn-ea"/>
                <a:cs typeface="+mn-cs"/>
              </a:rPr>
              <a:t>reconocer</a:t>
            </a:r>
            <a:r>
              <a:rPr kumimoji="0" lang="en-US" sz="2000" b="0" i="0" u="none" strike="noStrike" kern="0" cap="none" spc="0" normalizeH="0" baseline="0" noProof="0" dirty="0" smtClean="0">
                <a:ln>
                  <a:noFill/>
                </a:ln>
                <a:solidFill>
                  <a:srgbClr val="FFFFFF"/>
                </a:solidFill>
                <a:effectLst/>
                <a:uLnTx/>
                <a:uFillTx/>
                <a:latin typeface="Segoe UI Light"/>
                <a:ea typeface="+mn-ea"/>
                <a:cs typeface="+mn-cs"/>
              </a:rPr>
              <a:t> </a:t>
            </a:r>
            <a:r>
              <a:rPr kumimoji="0" lang="en-US" sz="2000" b="0" i="0" u="none" strike="noStrike" kern="0" cap="none" spc="0" normalizeH="0" baseline="0" noProof="0" dirty="0" err="1" smtClean="0">
                <a:ln>
                  <a:noFill/>
                </a:ln>
                <a:solidFill>
                  <a:srgbClr val="FFFFFF"/>
                </a:solidFill>
                <a:effectLst/>
                <a:uLnTx/>
                <a:uFillTx/>
                <a:latin typeface="Segoe UI Light"/>
                <a:ea typeface="+mn-ea"/>
                <a:cs typeface="+mn-cs"/>
              </a:rPr>
              <a:t>que</a:t>
            </a:r>
            <a:r>
              <a:rPr kumimoji="0" lang="en-US" sz="2000" b="0" i="0" u="none" strike="noStrike" kern="0" cap="none" spc="0" normalizeH="0" baseline="0" noProof="0" dirty="0" smtClean="0">
                <a:ln>
                  <a:noFill/>
                </a:ln>
                <a:solidFill>
                  <a:srgbClr val="FFFFFF"/>
                </a:solidFill>
                <a:effectLst/>
                <a:uLnTx/>
                <a:uFillTx/>
                <a:latin typeface="Segoe UI Light"/>
                <a:ea typeface="+mn-ea"/>
                <a:cs typeface="+mn-cs"/>
              </a:rPr>
              <a:t> </a:t>
            </a:r>
            <a:r>
              <a:rPr kumimoji="0" lang="en-US" sz="2000" b="0" i="0" u="none" strike="noStrike" kern="0" cap="none" spc="0" normalizeH="0" baseline="0" noProof="0" dirty="0" err="1" smtClean="0">
                <a:ln>
                  <a:noFill/>
                </a:ln>
                <a:solidFill>
                  <a:srgbClr val="FFFFFF"/>
                </a:solidFill>
                <a:effectLst/>
                <a:uLnTx/>
                <a:uFillTx/>
                <a:latin typeface="Segoe UI Light"/>
                <a:ea typeface="+mn-ea"/>
                <a:cs typeface="+mn-cs"/>
              </a:rPr>
              <a:t>es</a:t>
            </a:r>
            <a:r>
              <a:rPr kumimoji="0" lang="en-US" sz="2000" b="0" i="0" u="none" strike="noStrike" kern="0" cap="none" spc="0" normalizeH="0" baseline="0" noProof="0" dirty="0" smtClean="0">
                <a:ln>
                  <a:noFill/>
                </a:ln>
                <a:solidFill>
                  <a:srgbClr val="FFFFFF"/>
                </a:solidFill>
                <a:effectLst/>
                <a:uLnTx/>
                <a:uFillTx/>
                <a:latin typeface="Segoe UI Light"/>
                <a:ea typeface="+mn-ea"/>
                <a:cs typeface="+mn-cs"/>
              </a:rPr>
              <a:t> lo </a:t>
            </a:r>
            <a:r>
              <a:rPr kumimoji="0" lang="en-US" sz="2000" b="0" i="0" u="none" strike="noStrike" kern="0" cap="none" spc="0" normalizeH="0" baseline="0" noProof="0" dirty="0" err="1" smtClean="0">
                <a:ln>
                  <a:noFill/>
                </a:ln>
                <a:solidFill>
                  <a:srgbClr val="FFFFFF"/>
                </a:solidFill>
                <a:effectLst/>
                <a:uLnTx/>
                <a:uFillTx/>
                <a:latin typeface="Segoe UI Light"/>
                <a:ea typeface="+mn-ea"/>
                <a:cs typeface="+mn-cs"/>
              </a:rPr>
              <a:t>que</a:t>
            </a:r>
            <a:r>
              <a:rPr kumimoji="0" lang="en-US" sz="2000" b="0" i="0" u="none" strike="noStrike" kern="0" cap="none" spc="0" normalizeH="0" baseline="0" noProof="0" dirty="0" smtClean="0">
                <a:ln>
                  <a:noFill/>
                </a:ln>
                <a:solidFill>
                  <a:srgbClr val="FFFFFF"/>
                </a:solidFill>
                <a:effectLst/>
                <a:uLnTx/>
                <a:uFillTx/>
                <a:latin typeface="Segoe UI Light"/>
                <a:ea typeface="+mn-ea"/>
                <a:cs typeface="+mn-cs"/>
              </a:rPr>
              <a:t> el </a:t>
            </a:r>
            <a:r>
              <a:rPr kumimoji="0" lang="en-US" sz="2000" b="0" i="0" u="none" strike="noStrike" kern="0" cap="none" spc="0" normalizeH="0" baseline="0" noProof="0" dirty="0" err="1" smtClean="0">
                <a:ln>
                  <a:noFill/>
                </a:ln>
                <a:solidFill>
                  <a:srgbClr val="FFFFFF"/>
                </a:solidFill>
                <a:effectLst/>
                <a:uLnTx/>
                <a:uFillTx/>
                <a:latin typeface="Segoe UI Light"/>
                <a:ea typeface="+mn-ea"/>
                <a:cs typeface="+mn-cs"/>
              </a:rPr>
              <a:t>usuario</a:t>
            </a:r>
            <a:r>
              <a:rPr kumimoji="0" lang="en-US" sz="2000" b="0" i="0" u="none" strike="noStrike" kern="0" cap="none" spc="0" normalizeH="0" noProof="0" dirty="0" smtClean="0">
                <a:ln>
                  <a:noFill/>
                </a:ln>
                <a:solidFill>
                  <a:srgbClr val="FFFFFF"/>
                </a:solidFill>
                <a:effectLst/>
                <a:uLnTx/>
                <a:uFillTx/>
                <a:latin typeface="Segoe UI Light"/>
                <a:ea typeface="+mn-ea"/>
                <a:cs typeface="+mn-cs"/>
              </a:rPr>
              <a:t> </a:t>
            </a:r>
            <a:r>
              <a:rPr kumimoji="0" lang="en-US" sz="2000" b="0" i="0" u="none" strike="noStrike" kern="0" cap="none" spc="0" normalizeH="0" noProof="0" dirty="0" err="1" smtClean="0">
                <a:ln>
                  <a:noFill/>
                </a:ln>
                <a:solidFill>
                  <a:srgbClr val="FFFFFF"/>
                </a:solidFill>
                <a:effectLst/>
                <a:uLnTx/>
                <a:uFillTx/>
                <a:latin typeface="Segoe UI Light"/>
                <a:ea typeface="+mn-ea"/>
                <a:cs typeface="+mn-cs"/>
              </a:rPr>
              <a:t>quiere</a:t>
            </a:r>
            <a:endParaRPr kumimoji="0" lang="en-US" sz="2000" b="0" i="0" u="none" strike="noStrike" kern="0" cap="none" spc="0" normalizeH="0" baseline="0" noProof="0" dirty="0">
              <a:ln>
                <a:noFill/>
              </a:ln>
              <a:solidFill>
                <a:srgbClr val="FFFFFF"/>
              </a:solidFill>
              <a:effectLst/>
              <a:uLnTx/>
              <a:uFillTx/>
              <a:latin typeface="Segoe UI Light"/>
              <a:ea typeface="+mn-ea"/>
              <a:cs typeface="+mn-cs"/>
            </a:endParaRPr>
          </a:p>
        </p:txBody>
      </p:sp>
      <p:sp>
        <p:nvSpPr>
          <p:cNvPr id="9" name="TextBox 8"/>
          <p:cNvSpPr txBox="1"/>
          <p:nvPr/>
        </p:nvSpPr>
        <p:spPr>
          <a:xfrm>
            <a:off x="6403730" y="4411662"/>
            <a:ext cx="5717587" cy="1299635"/>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652" b="1" i="0" u="none" strike="noStrike" kern="0" cap="none" spc="0" normalizeH="0" baseline="0" noProof="0" dirty="0" err="1" smtClean="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Conocimiento</a:t>
            </a:r>
            <a:endParaRPr kumimoji="0" lang="en-US" sz="2652"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err="1" smtClean="0">
                <a:ln>
                  <a:noFill/>
                </a:ln>
                <a:solidFill>
                  <a:srgbClr val="FFFFFF"/>
                </a:solidFill>
                <a:effectLst/>
                <a:uLnTx/>
                <a:uFillTx/>
                <a:latin typeface="Segoe UI Light"/>
                <a:ea typeface="+mn-ea"/>
                <a:cs typeface="+mn-cs"/>
              </a:rPr>
              <a:t>Aprovechar</a:t>
            </a:r>
            <a:r>
              <a:rPr kumimoji="0" lang="en-US" sz="2000" b="0" i="0" u="none" strike="noStrike" kern="0" cap="none" spc="0" normalizeH="0" baseline="0" noProof="0" dirty="0" smtClean="0">
                <a:ln>
                  <a:noFill/>
                </a:ln>
                <a:solidFill>
                  <a:srgbClr val="FFFFFF"/>
                </a:solidFill>
                <a:effectLst/>
                <a:uLnTx/>
                <a:uFillTx/>
                <a:latin typeface="Segoe UI Light"/>
                <a:ea typeface="+mn-ea"/>
                <a:cs typeface="+mn-cs"/>
              </a:rPr>
              <a:t> el </a:t>
            </a:r>
            <a:r>
              <a:rPr kumimoji="0" lang="en-US" sz="2000" b="0" i="0" u="none" strike="noStrike" kern="0" cap="none" spc="0" normalizeH="0" baseline="0" noProof="0" dirty="0" err="1" smtClean="0">
                <a:ln>
                  <a:noFill/>
                </a:ln>
                <a:solidFill>
                  <a:srgbClr val="FFFFFF"/>
                </a:solidFill>
                <a:effectLst/>
                <a:uLnTx/>
                <a:uFillTx/>
                <a:latin typeface="Segoe UI Light"/>
                <a:ea typeface="+mn-ea"/>
                <a:cs typeface="+mn-cs"/>
              </a:rPr>
              <a:t>conocimiento</a:t>
            </a:r>
            <a:r>
              <a:rPr kumimoji="0" lang="en-US" sz="2000" b="0" i="0" u="none" strike="noStrike" kern="0" cap="none" spc="0" normalizeH="0" baseline="0" noProof="0" dirty="0" smtClean="0">
                <a:ln>
                  <a:noFill/>
                </a:ln>
                <a:solidFill>
                  <a:srgbClr val="FFFFFF"/>
                </a:solidFill>
                <a:effectLst/>
                <a:uLnTx/>
                <a:uFillTx/>
                <a:latin typeface="Segoe UI Light"/>
                <a:ea typeface="+mn-ea"/>
                <a:cs typeface="+mn-cs"/>
              </a:rPr>
              <a:t> </a:t>
            </a:r>
            <a:r>
              <a:rPr kumimoji="0" lang="en-US" sz="2000" b="0" i="0" u="none" strike="noStrike" kern="0" cap="none" spc="0" normalizeH="0" baseline="0" noProof="0" dirty="0" err="1" smtClean="0">
                <a:ln>
                  <a:noFill/>
                </a:ln>
                <a:solidFill>
                  <a:srgbClr val="FFFFFF"/>
                </a:solidFill>
                <a:effectLst/>
                <a:uLnTx/>
                <a:uFillTx/>
                <a:latin typeface="Segoe UI Light"/>
                <a:ea typeface="+mn-ea"/>
                <a:cs typeface="+mn-cs"/>
              </a:rPr>
              <a:t>procedente</a:t>
            </a:r>
            <a:r>
              <a:rPr kumimoji="0" lang="en-US" sz="2000" b="0" i="0" u="none" strike="noStrike" kern="0" cap="none" spc="0" normalizeH="0" baseline="0" noProof="0" dirty="0" smtClean="0">
                <a:ln>
                  <a:noFill/>
                </a:ln>
                <a:solidFill>
                  <a:srgbClr val="FFFFFF"/>
                </a:solidFill>
                <a:effectLst/>
                <a:uLnTx/>
                <a:uFillTx/>
                <a:latin typeface="Segoe UI Light"/>
                <a:ea typeface="+mn-ea"/>
                <a:cs typeface="+mn-cs"/>
              </a:rPr>
              <a:t> de la web, el </a:t>
            </a:r>
            <a:r>
              <a:rPr kumimoji="0" lang="en-US" sz="2000" b="0" i="0" u="none" strike="noStrike" kern="0" cap="none" spc="0" normalizeH="0" baseline="0" noProof="0" dirty="0" err="1" smtClean="0">
                <a:ln>
                  <a:noFill/>
                </a:ln>
                <a:solidFill>
                  <a:srgbClr val="FFFFFF"/>
                </a:solidFill>
                <a:effectLst/>
                <a:uLnTx/>
                <a:uFillTx/>
                <a:latin typeface="Segoe UI Light"/>
                <a:ea typeface="+mn-ea"/>
                <a:cs typeface="+mn-cs"/>
              </a:rPr>
              <a:t>mundo</a:t>
            </a:r>
            <a:r>
              <a:rPr kumimoji="0" lang="en-US" sz="2000" b="0" i="0" u="none" strike="noStrike" kern="0" cap="none" spc="0" normalizeH="0" baseline="0" noProof="0" dirty="0" smtClean="0">
                <a:ln>
                  <a:noFill/>
                </a:ln>
                <a:solidFill>
                  <a:srgbClr val="FFFFFF"/>
                </a:solidFill>
                <a:effectLst/>
                <a:uLnTx/>
                <a:uFillTx/>
                <a:latin typeface="Segoe UI Light"/>
                <a:ea typeface="+mn-ea"/>
                <a:cs typeface="+mn-cs"/>
              </a:rPr>
              <a:t> </a:t>
            </a:r>
            <a:r>
              <a:rPr kumimoji="0" lang="en-US" sz="2000" b="0" i="0" u="none" strike="noStrike" kern="0" cap="none" spc="0" normalizeH="0" baseline="0" noProof="0" dirty="0" err="1" smtClean="0">
                <a:ln>
                  <a:noFill/>
                </a:ln>
                <a:solidFill>
                  <a:srgbClr val="FFFFFF"/>
                </a:solidFill>
                <a:effectLst/>
                <a:uLnTx/>
                <a:uFillTx/>
                <a:latin typeface="Segoe UI Light"/>
                <a:ea typeface="+mn-ea"/>
                <a:cs typeface="+mn-cs"/>
              </a:rPr>
              <a:t>académico</a:t>
            </a:r>
            <a:r>
              <a:rPr kumimoji="0" lang="en-US" sz="2000" b="0" i="0" u="none" strike="noStrike" kern="0" cap="none" spc="0" normalizeH="0" baseline="0" noProof="0" dirty="0" smtClean="0">
                <a:ln>
                  <a:noFill/>
                </a:ln>
                <a:solidFill>
                  <a:srgbClr val="FFFFFF"/>
                </a:solidFill>
                <a:effectLst/>
                <a:uLnTx/>
                <a:uFillTx/>
                <a:latin typeface="Segoe UI Light"/>
                <a:ea typeface="+mn-ea"/>
                <a:cs typeface="+mn-cs"/>
              </a:rPr>
              <a:t> o </a:t>
            </a:r>
            <a:r>
              <a:rPr kumimoji="0" lang="en-US" sz="2000" b="0" i="0" u="none" strike="noStrike" kern="0" cap="none" spc="0" normalizeH="0" baseline="0" noProof="0" dirty="0" err="1" smtClean="0">
                <a:ln>
                  <a:noFill/>
                </a:ln>
                <a:solidFill>
                  <a:srgbClr val="FFFFFF"/>
                </a:solidFill>
                <a:effectLst/>
                <a:uLnTx/>
                <a:uFillTx/>
                <a:latin typeface="Segoe UI Light"/>
                <a:ea typeface="+mn-ea"/>
                <a:cs typeface="+mn-cs"/>
              </a:rPr>
              <a:t>tus</a:t>
            </a:r>
            <a:r>
              <a:rPr kumimoji="0" lang="en-US" sz="2000" b="0" i="0" u="none" strike="noStrike" kern="0" cap="none" spc="0" normalizeH="0" baseline="0" noProof="0" dirty="0" smtClean="0">
                <a:ln>
                  <a:noFill/>
                </a:ln>
                <a:solidFill>
                  <a:srgbClr val="FFFFFF"/>
                </a:solidFill>
                <a:effectLst/>
                <a:uLnTx/>
                <a:uFillTx/>
                <a:latin typeface="Segoe UI Light"/>
                <a:ea typeface="+mn-ea"/>
                <a:cs typeface="+mn-cs"/>
              </a:rPr>
              <a:t> </a:t>
            </a:r>
            <a:r>
              <a:rPr kumimoji="0" lang="en-US" sz="2000" b="0" i="0" u="none" strike="noStrike" kern="0" cap="none" spc="0" normalizeH="0" baseline="0" noProof="0" dirty="0" err="1" smtClean="0">
                <a:ln>
                  <a:noFill/>
                </a:ln>
                <a:solidFill>
                  <a:srgbClr val="FFFFFF"/>
                </a:solidFill>
                <a:effectLst/>
                <a:uLnTx/>
                <a:uFillTx/>
                <a:latin typeface="Segoe UI Light"/>
                <a:ea typeface="+mn-ea"/>
                <a:cs typeface="+mn-cs"/>
              </a:rPr>
              <a:t>propios</a:t>
            </a:r>
            <a:r>
              <a:rPr kumimoji="0" lang="en-US" sz="2000" b="0" i="0" u="none" strike="noStrike" kern="0" cap="none" spc="0" normalizeH="0" baseline="0" noProof="0" dirty="0" smtClean="0">
                <a:ln>
                  <a:noFill/>
                </a:ln>
                <a:solidFill>
                  <a:srgbClr val="FFFFFF"/>
                </a:solidFill>
                <a:effectLst/>
                <a:uLnTx/>
                <a:uFillTx/>
                <a:latin typeface="Segoe UI Light"/>
                <a:ea typeface="+mn-ea"/>
                <a:cs typeface="+mn-cs"/>
              </a:rPr>
              <a:t> </a:t>
            </a:r>
            <a:r>
              <a:rPr kumimoji="0" lang="en-US" sz="2000" b="0" i="0" u="none" strike="noStrike" kern="0" cap="none" spc="0" normalizeH="0" baseline="0" noProof="0" dirty="0" err="1" smtClean="0">
                <a:ln>
                  <a:noFill/>
                </a:ln>
                <a:solidFill>
                  <a:srgbClr val="FFFFFF"/>
                </a:solidFill>
                <a:effectLst/>
                <a:uLnTx/>
                <a:uFillTx/>
                <a:latin typeface="Segoe UI Light"/>
                <a:ea typeface="+mn-ea"/>
                <a:cs typeface="+mn-cs"/>
              </a:rPr>
              <a:t>datos</a:t>
            </a:r>
            <a:r>
              <a:rPr kumimoji="0" lang="en-US" sz="2000" b="0" i="0" u="none" strike="noStrike" kern="0" cap="none" spc="0" normalizeH="0" baseline="0" noProof="0" dirty="0" smtClean="0">
                <a:ln>
                  <a:noFill/>
                </a:ln>
                <a:solidFill>
                  <a:srgbClr val="FFFFFF"/>
                </a:solidFill>
                <a:effectLst/>
                <a:uLnTx/>
                <a:uFillTx/>
                <a:latin typeface="Segoe UI Light"/>
                <a:ea typeface="+mn-ea"/>
                <a:cs typeface="+mn-cs"/>
              </a:rPr>
              <a:t>.</a:t>
            </a:r>
            <a:endParaRPr kumimoji="0" lang="en-US" sz="2000" b="0" i="0" u="none" strike="noStrike" kern="0" cap="none" spc="0" normalizeH="0" baseline="0" noProof="0" dirty="0">
              <a:ln>
                <a:noFill/>
              </a:ln>
              <a:solidFill>
                <a:srgbClr val="FFFFFF"/>
              </a:solidFill>
              <a:effectLst/>
              <a:uLnTx/>
              <a:uFillTx/>
              <a:latin typeface="Segoe UI Light"/>
              <a:ea typeface="+mn-ea"/>
              <a:cs typeface="+mn-cs"/>
            </a:endParaRPr>
          </a:p>
        </p:txBody>
      </p:sp>
      <p:sp>
        <p:nvSpPr>
          <p:cNvPr id="10" name="TextBox 9"/>
          <p:cNvSpPr txBox="1"/>
          <p:nvPr/>
        </p:nvSpPr>
        <p:spPr>
          <a:xfrm>
            <a:off x="6402848" y="5673437"/>
            <a:ext cx="5377106" cy="1299635"/>
          </a:xfrm>
          <a:prstGeom prst="rect">
            <a:avLst/>
          </a:prstGeom>
          <a:noFill/>
        </p:spPr>
        <p:txBody>
          <a:bodyPr wrap="square" lIns="186521" tIns="149217" rIns="93260"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652" b="1" i="0" u="none" strike="noStrike" kern="0" cap="none" spc="0" normalizeH="0" baseline="0" noProof="0" dirty="0" err="1" smtClean="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Búsquedas</a:t>
            </a:r>
            <a:endParaRPr lang="en-US" sz="2652" b="1"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endParaRPr>
          </a:p>
          <a:p>
            <a:pPr marL="0" marR="0" lvl="0" indent="0" algn="l" defTabSz="932597" rtl="0" eaLnBrk="1" fontAlgn="auto" latinLnBrk="0" hangingPunct="1">
              <a:lnSpc>
                <a:spcPct val="90000"/>
              </a:lnSpc>
              <a:spcBef>
                <a:spcPts val="0"/>
              </a:spcBef>
              <a:spcAft>
                <a:spcPts val="612"/>
              </a:spcAft>
              <a:buClrTx/>
              <a:buSzTx/>
              <a:buFontTx/>
              <a:buNone/>
              <a:tabLst/>
              <a:defRPr/>
            </a:pPr>
            <a:r>
              <a:rPr lang="es-ES" sz="2000" kern="0" dirty="0">
                <a:solidFill>
                  <a:srgbClr val="FFFFFF"/>
                </a:solidFill>
                <a:latin typeface="Segoe UI Light"/>
              </a:rPr>
              <a:t>Acceso a billones de paginas web, imágenes, videos </a:t>
            </a:r>
            <a:r>
              <a:rPr lang="es-ES" sz="2000" kern="0" dirty="0" smtClean="0">
                <a:solidFill>
                  <a:srgbClr val="FFFFFF"/>
                </a:solidFill>
                <a:latin typeface="Segoe UI Light"/>
              </a:rPr>
              <a:t>y noticias con el poder las </a:t>
            </a:r>
            <a:r>
              <a:rPr lang="es-ES" sz="2000" kern="0" dirty="0" err="1" smtClean="0">
                <a:solidFill>
                  <a:srgbClr val="FFFFFF"/>
                </a:solidFill>
                <a:latin typeface="Segoe UI Light"/>
              </a:rPr>
              <a:t>APIs</a:t>
            </a:r>
            <a:r>
              <a:rPr lang="es-ES" sz="2000" kern="0" dirty="0" smtClean="0">
                <a:solidFill>
                  <a:srgbClr val="FFFFFF"/>
                </a:solidFill>
                <a:latin typeface="Segoe UI Light"/>
              </a:rPr>
              <a:t> de Bing</a:t>
            </a:r>
            <a:endParaRPr lang="en-US" sz="2000" kern="0" dirty="0">
              <a:solidFill>
                <a:srgbClr val="FFFFFF"/>
              </a:solidFill>
              <a:latin typeface="Segoe UI Light"/>
            </a:endParaRPr>
          </a:p>
        </p:txBody>
      </p:sp>
      <p:sp>
        <p:nvSpPr>
          <p:cNvPr id="3" name="Rectangle 2"/>
          <p:cNvSpPr/>
          <p:nvPr/>
        </p:nvSpPr>
        <p:spPr>
          <a:xfrm>
            <a:off x="5268388" y="307629"/>
            <a:ext cx="3732112" cy="600934"/>
          </a:xfrm>
          <a:prstGeom prst="rect">
            <a:avLst/>
          </a:prstGeom>
        </p:spPr>
        <p:txBody>
          <a:bodyPr wrap="none">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367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Cognitive Services</a:t>
            </a:r>
          </a:p>
        </p:txBody>
      </p:sp>
      <p:sp>
        <p:nvSpPr>
          <p:cNvPr id="40" name="Freeform 22"/>
          <p:cNvSpPr>
            <a:spLocks noChangeAspect="1"/>
          </p:cNvSpPr>
          <p:nvPr/>
        </p:nvSpPr>
        <p:spPr bwMode="auto">
          <a:xfrm>
            <a:off x="5511675" y="1216538"/>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 name="Freeform 18"/>
          <p:cNvSpPr>
            <a:spLocks noChangeAspect="1"/>
          </p:cNvSpPr>
          <p:nvPr/>
        </p:nvSpPr>
        <p:spPr bwMode="auto">
          <a:xfrm>
            <a:off x="5549785" y="2401093"/>
            <a:ext cx="598290" cy="524098"/>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 name="Freeform 9"/>
          <p:cNvSpPr>
            <a:spLocks noChangeAspect="1"/>
          </p:cNvSpPr>
          <p:nvPr/>
        </p:nvSpPr>
        <p:spPr bwMode="auto">
          <a:xfrm>
            <a:off x="5634608" y="3649183"/>
            <a:ext cx="428643" cy="539009"/>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3" name="Freeform 5"/>
          <p:cNvSpPr>
            <a:spLocks/>
          </p:cNvSpPr>
          <p:nvPr/>
        </p:nvSpPr>
        <p:spPr bwMode="auto">
          <a:xfrm>
            <a:off x="5580475" y="4818461"/>
            <a:ext cx="536910" cy="536910"/>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46" name="Group 45"/>
          <p:cNvGrpSpPr/>
          <p:nvPr/>
        </p:nvGrpSpPr>
        <p:grpSpPr>
          <a:xfrm>
            <a:off x="5574791" y="5985638"/>
            <a:ext cx="548278" cy="539009"/>
            <a:chOff x="10832823" y="3353836"/>
            <a:chExt cx="537576" cy="528488"/>
          </a:xfrm>
        </p:grpSpPr>
        <p:sp>
          <p:nvSpPr>
            <p:cNvPr id="44"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spTree>
    <p:custDataLst>
      <p:tags r:id="rId1"/>
    </p:custDataLst>
    <p:extLst>
      <p:ext uri="{BB962C8B-B14F-4D97-AF65-F5344CB8AC3E}">
        <p14:creationId xmlns:p14="http://schemas.microsoft.com/office/powerpoint/2010/main" val="1676932278"/>
      </p:ext>
    </p:extLst>
  </p:cSld>
  <p:clrMapOvr>
    <a:masterClrMapping/>
  </p:clrMapOvr>
  <mc:AlternateContent xmlns:mc="http://schemas.openxmlformats.org/markup-compatibility/2006">
    <mc:Choice xmlns:p14="http://schemas.microsoft.com/office/powerpoint/2010/main" Requires="p14">
      <p:transition p14:dur="10" advTm="1033"/>
    </mc:Choice>
    <mc:Fallback>
      <p:transition advTm="10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40" grpId="0" animBg="1"/>
      <p:bldP spid="41" grpId="0" animBg="1"/>
      <p:bldP spid="42" grpId="0" animBg="1"/>
      <p:bldP spid="4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7"/>
</p:tagLst>
</file>

<file path=ppt/theme/theme1.xml><?xml version="1.0" encoding="utf-8"?>
<a:theme xmlns:a="http://schemas.openxmlformats.org/drawingml/2006/main" name="GCIO Summit 2016 Template - White">
  <a:themeElements>
    <a:clrScheme name="GCIO Summit">
      <a:dk1>
        <a:srgbClr val="505050"/>
      </a:dk1>
      <a:lt1>
        <a:srgbClr val="FFFFFF"/>
      </a:lt1>
      <a:dk2>
        <a:srgbClr val="0078D7"/>
      </a:dk2>
      <a:lt2>
        <a:srgbClr val="EAEAEA"/>
      </a:lt2>
      <a:accent1>
        <a:srgbClr val="0078D7"/>
      </a:accent1>
      <a:accent2>
        <a:srgbClr val="002050"/>
      </a:accent2>
      <a:accent3>
        <a:srgbClr val="505050"/>
      </a:accent3>
      <a:accent4>
        <a:srgbClr val="008272"/>
      </a:accent4>
      <a:accent5>
        <a:srgbClr val="32145A"/>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CIO_2016_Template.potx" id="{19E40E1D-92F6-4C76-A8DE-E2E581DA5A45}" vid="{B70F8689-700A-4204-B90C-2AEC47131A95}"/>
    </a:ext>
  </a:extLst>
</a:theme>
</file>

<file path=ppt/theme/theme2.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3.xml><?xml version="1.0" encoding="utf-8"?>
<a:theme xmlns:a="http://schemas.openxmlformats.org/drawingml/2006/main" name="1_Titles &amp; Breakers">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B1B2F3F2-0B4F-4209-B007-CB76AE668BD4}" vid="{5E751991-B51F-49F7-957F-139A6D02B770}"/>
    </a:ext>
  </a:extLst>
</a:theme>
</file>

<file path=ppt/theme/theme5.xml><?xml version="1.0" encoding="utf-8"?>
<a:theme xmlns:a="http://schemas.openxmlformats.org/drawingml/2006/main" name="2_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B1B2F3F2-0B4F-4209-B007-CB76AE668BD4}" vid="{5E751991-B51F-49F7-957F-139A6D02B770}"/>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C38000A9703F64DB1B0B0F9690848F1" ma:contentTypeVersion="4" ma:contentTypeDescription="Create a new document." ma:contentTypeScope="" ma:versionID="d2df6ef72899cba0149d35d9844d46e9">
  <xsd:schema xmlns:xsd="http://www.w3.org/2001/XMLSchema" xmlns:xs="http://www.w3.org/2001/XMLSchema" xmlns:p="http://schemas.microsoft.com/office/2006/metadata/properties" xmlns:ns2="2b2dfeed-2da1-4ef4-b600-f5543001ef98" xmlns:ns3="d7b89efc-599c-41ef-afcb-e0aecc35db08" targetNamespace="http://schemas.microsoft.com/office/2006/metadata/properties" ma:root="true" ma:fieldsID="bd26b56a73d3522042eb5a8a4a5761ef" ns2:_="" ns3:_="">
    <xsd:import namespace="2b2dfeed-2da1-4ef4-b600-f5543001ef98"/>
    <xsd:import namespace="d7b89efc-599c-41ef-afcb-e0aecc35db08"/>
    <xsd:element name="properties">
      <xsd:complexType>
        <xsd:sequence>
          <xsd:element name="documentManagement">
            <xsd:complexType>
              <xsd:all>
                <xsd:element ref="ns2:SharedWithUsers" minOccurs="0"/>
                <xsd:element ref="ns3:SharedWithDetails" minOccurs="0"/>
                <xsd:element ref="ns3: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2dfeed-2da1-4ef4-b600-f5543001ef9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7b89efc-599c-41ef-afcb-e0aecc35db08" elementFormDefault="qualified">
    <xsd:import namespace="http://schemas.microsoft.com/office/2006/documentManagement/types"/>
    <xsd:import namespace="http://schemas.microsoft.com/office/infopath/2007/PartnerControls"/>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2b2dfeed-2da1-4ef4-b600-f5543001ef98"/>
    <ds:schemaRef ds:uri="http://purl.org/dc/terms/"/>
    <ds:schemaRef ds:uri="http://schemas.openxmlformats.org/package/2006/metadata/core-properties"/>
    <ds:schemaRef ds:uri="d7b89efc-599c-41ef-afcb-e0aecc35db08"/>
    <ds:schemaRef ds:uri="http://purl.org/dc/dcmitype/"/>
    <ds:schemaRef ds:uri="http://schemas.microsoft.com/office/infopath/2007/PartnerControls"/>
    <ds:schemaRef ds:uri="http://schemas.microsoft.com/office/2006/documentManagement/types"/>
    <ds:schemaRef ds:uri="http://purl.org/dc/elements/1.1/"/>
    <ds:schemaRef ds:uri="http://www.w3.org/XML/1998/namespace"/>
  </ds:schemaRefs>
</ds:datastoreItem>
</file>

<file path=customXml/itemProps2.xml><?xml version="1.0" encoding="utf-8"?>
<ds:datastoreItem xmlns:ds="http://schemas.openxmlformats.org/officeDocument/2006/customXml" ds:itemID="{AF227498-ADE7-4702-B1E5-4A275C28A2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2dfeed-2da1-4ef4-b600-f5543001ef98"/>
    <ds:schemaRef ds:uri="d7b89efc-599c-41ef-afcb-e0aecc35db0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GCIO_2016_Template_v02</Template>
  <TotalTime>4114</TotalTime>
  <Words>1857</Words>
  <Application>Microsoft Office PowerPoint</Application>
  <PresentationFormat>Custom</PresentationFormat>
  <Paragraphs>298</Paragraphs>
  <Slides>31</Slides>
  <Notes>26</Notes>
  <HiddenSlides>0</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31</vt:i4>
      </vt:variant>
    </vt:vector>
  </HeadingPairs>
  <TitlesOfParts>
    <vt:vector size="49" baseType="lpstr">
      <vt:lpstr>ＭＳ Ｐゴシック</vt:lpstr>
      <vt:lpstr>Arial</vt:lpstr>
      <vt:lpstr>Avenir LT Pro 45 Book</vt:lpstr>
      <vt:lpstr>Calibri</vt:lpstr>
      <vt:lpstr>Consolas</vt:lpstr>
      <vt:lpstr>Lucida Grande</vt:lpstr>
      <vt:lpstr>Segoe</vt:lpstr>
      <vt:lpstr>Segoe UI</vt:lpstr>
      <vt:lpstr>Segoe UI Light</vt:lpstr>
      <vt:lpstr>Segoe ui light (Headings)</vt:lpstr>
      <vt:lpstr>Segoe UI Semibold</vt:lpstr>
      <vt:lpstr>Segoe UI Semilight</vt:lpstr>
      <vt:lpstr>Wingdings</vt:lpstr>
      <vt:lpstr>GCIO Summit 2016 Template - White</vt:lpstr>
      <vt:lpstr>1_5-30629_Build_Template_WHITE</vt:lpstr>
      <vt:lpstr>1_Titles &amp; Breakers</vt:lpstr>
      <vt:lpstr>1_5-30711_TR22_BO_CT_Template</vt:lpstr>
      <vt:lpstr>2_5-30711_TR22_BO_CT_Template</vt:lpstr>
      <vt:lpstr>PowerPoint Presentation</vt:lpstr>
      <vt:lpstr>Plain Concepts GO!!! Sorteamos …</vt:lpstr>
      <vt:lpstr>The Cognitive side of IoT</vt:lpstr>
      <vt:lpstr>PowerPoint Presentation</vt:lpstr>
      <vt:lpstr>PowerPoint Presentation</vt:lpstr>
      <vt:lpstr>Que hay detrás de WhoAreYou? * Cognitive Service * Windows 10 IoT Proyecto WhoAreYou? * El proyecto en acción * Conectando Cognitive e IoT * Desmontando WhoAreYou Lecciones aprendidas y preguntas </vt:lpstr>
      <vt:lpstr>Que hay detrás de WhoAreYou? * Cognitive Service * Windows 10 IoT Proyecto WhoAreYou? * El proyecto en acción * Conectando Cognitive e IoT * Desmontando WhoAreYou Lecciones aprendidas y preguntas </vt:lpstr>
      <vt:lpstr>Que hay detrás de WhoAreYou?</vt:lpstr>
      <vt:lpstr>PowerPoint Presentation</vt:lpstr>
      <vt:lpstr>Microsoft Cognitive Services</vt:lpstr>
      <vt:lpstr>Microsoft Cognitive Services</vt:lpstr>
      <vt:lpstr>PowerPoint Presentation</vt:lpstr>
      <vt:lpstr>PowerPoint Presentation</vt:lpstr>
      <vt:lpstr>PowerPoint Presentation</vt:lpstr>
      <vt:lpstr>PowerPoint Presentation</vt:lpstr>
      <vt:lpstr>Que hay detrás de WhoAreYou? * Cognitive Service * Windows 10 IoT Proyecto WhoAreYou? * Conectando Cognitive e IoT * Desmontando WhoAreYou * El proyecto en acción Lecciones aprendidas y preguntas </vt:lpstr>
      <vt:lpstr>PowerPoint Presentation</vt:lpstr>
      <vt:lpstr>Conectando Cognitive e IoT </vt:lpstr>
      <vt:lpstr>Desmontando WhoAreYou</vt:lpstr>
      <vt:lpstr>PowerPoint Presentation</vt:lpstr>
      <vt:lpstr>Flujo de Acceso (1)</vt:lpstr>
      <vt:lpstr>Flujo de Acceso (2)</vt:lpstr>
      <vt:lpstr>Flujo de Acceso (3)</vt:lpstr>
      <vt:lpstr>Esquemáticos de conexión (IoT)</vt:lpstr>
      <vt:lpstr>DEMO</vt:lpstr>
      <vt:lpstr>Que hay detrás de WhoAreYou? * Cognitive Service * Windows 10 IoT Proyecto WhoAreYou? * El proyecto en acción * Conectando Cognitive e IoT * Desmontando WhoAreYou Próximos retos y Lecciones aprendidas </vt:lpstr>
      <vt:lpstr>Próximos retos</vt:lpstr>
      <vt:lpstr>Lecciones aprendidas</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GCIO Summit 2016 - Global CIO Summit</dc:subject>
  <dc:creator>Kellini Walter (SWIFT GROUP INC)</dc:creator>
  <cp:keywords>Global CIO Summit</cp:keywords>
  <dc:description>Template: Claire Hoover, Silverfox Productions _x000d_
Formatting: _x000d_
Audience Type: BDMs, TDMS, CIOs</dc:description>
  <cp:lastModifiedBy>ruben chavarri</cp:lastModifiedBy>
  <cp:revision>108</cp:revision>
  <dcterms:created xsi:type="dcterms:W3CDTF">2016-08-22T02:07:54Z</dcterms:created>
  <dcterms:modified xsi:type="dcterms:W3CDTF">2016-10-02T22:15:03Z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0x0101002C38000A9703F64DB1B0B0F9690848F1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6;#Microsoft Conference Center|9ee5e79d-18a6-44c6-bfde-7021198eb4fc</vt:lpwstr>
  </property>
  <property fmtid="{D5CDD505-2E9C-101B-9397-08002B2CF9AE}" pid="7" name="Track">
    <vt:lpwstr/>
  </property>
  <property fmtid="{D5CDD505-2E9C-101B-9397-08002B2CF9AE}" pid="8" name="Event Location">
    <vt:lpwstr>168;#Microsoft Redmond Campus|3cd96142-cb30-40de-9c66-cd17f1bb8ca1</vt:lpwstr>
  </property>
  <property fmtid="{D5CDD505-2E9C-101B-9397-08002B2CF9AE}" pid="9" name="Campaign">
    <vt:lpwstr/>
  </property>
  <property fmtid="{D5CDD505-2E9C-101B-9397-08002B2CF9AE}" pid="10" name="IsMyDocuments">
    <vt:bool>true</vt:bool>
  </property>
  <property fmtid="{D5CDD505-2E9C-101B-9397-08002B2CF9AE}" pid="11" name="TaxKeyword">
    <vt:lpwstr>405;#Global CIO Summit|fdefee9a-3f1e-4924-bf1d-ea5c192779e8</vt:lpwstr>
  </property>
  <property fmtid="{D5CDD505-2E9C-101B-9397-08002B2CF9AE}" pid="12" name="Audience1">
    <vt:lpwstr>404;#strategic|a264fbff-9562-4d3b-90a0-adc8d3853f62</vt:lpwstr>
  </property>
  <property fmtid="{D5CDD505-2E9C-101B-9397-08002B2CF9AE}" pid="13" name="Event Name">
    <vt:lpwstr>403;#Microsoft Global CIO Summit|7b63683e-8b8c-4ed1-a6a9-bbfbef83dfe9</vt:lpwstr>
  </property>
</Properties>
</file>